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323" r:id="rId5"/>
    <p:sldId id="324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15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6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6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0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7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20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FF13-822B-4D6E-96E9-E4EAAFB86C09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4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573016"/>
            <a:ext cx="4536504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война советского народа. 10 класс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122" y="1844824"/>
            <a:ext cx="7488832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Оккупационный режим</a:t>
            </a:r>
            <a:endParaRPr lang="ru-RU" b="1" dirty="0">
              <a:ln w="18415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89337" y="39670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Ивацевичского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262" y="6165304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Ситник П.В.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941538" y="6188238"/>
            <a:ext cx="92013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8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96862"/>
            <a:ext cx="61206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Административно-территориальное де-</a:t>
            </a:r>
            <a:r>
              <a:rPr lang="ru-RU" sz="22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ление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оккупированной территории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7544" y="1340768"/>
            <a:ext cx="2952328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Военно-административное деление оккупированной территории Беларуси. 1942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153" y="5330302"/>
            <a:ext cx="8862092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Территории Витебской, Могилёвской, почти всей Гомельской, восточные районы Минской и несколько районов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Полесской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областей были включены в тыловой район группы армий «Центр». Власть на этой территории принадлежала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командо-ванию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военных и полицейских органов. Высшим органом здесь являлся штаб ты-ла группы армий «Центр».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4" t="1999" r="1600" b="2267"/>
          <a:stretch/>
        </p:blipFill>
        <p:spPr bwMode="auto">
          <a:xfrm>
            <a:off x="3577420" y="1340768"/>
            <a:ext cx="5198183" cy="3845518"/>
          </a:xfrm>
          <a:prstGeom prst="rect">
            <a:avLst/>
          </a:prstGeom>
          <a:ln w="444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6334125" y="1457325"/>
            <a:ext cx="2295525" cy="3076575"/>
          </a:xfrm>
          <a:custGeom>
            <a:avLst/>
            <a:gdLst>
              <a:gd name="connsiteX0" fmla="*/ 57150 w 2295525"/>
              <a:gd name="connsiteY0" fmla="*/ 276225 h 3076575"/>
              <a:gd name="connsiteX1" fmla="*/ 209550 w 2295525"/>
              <a:gd name="connsiteY1" fmla="*/ 285750 h 3076575"/>
              <a:gd name="connsiteX2" fmla="*/ 238125 w 2295525"/>
              <a:gd name="connsiteY2" fmla="*/ 304800 h 3076575"/>
              <a:gd name="connsiteX3" fmla="*/ 276225 w 2295525"/>
              <a:gd name="connsiteY3" fmla="*/ 361950 h 3076575"/>
              <a:gd name="connsiteX4" fmla="*/ 304800 w 2295525"/>
              <a:gd name="connsiteY4" fmla="*/ 476250 h 3076575"/>
              <a:gd name="connsiteX5" fmla="*/ 314325 w 2295525"/>
              <a:gd name="connsiteY5" fmla="*/ 504825 h 3076575"/>
              <a:gd name="connsiteX6" fmla="*/ 333375 w 2295525"/>
              <a:gd name="connsiteY6" fmla="*/ 533400 h 3076575"/>
              <a:gd name="connsiteX7" fmla="*/ 352425 w 2295525"/>
              <a:gd name="connsiteY7" fmla="*/ 657225 h 3076575"/>
              <a:gd name="connsiteX8" fmla="*/ 342900 w 2295525"/>
              <a:gd name="connsiteY8" fmla="*/ 742950 h 3076575"/>
              <a:gd name="connsiteX9" fmla="*/ 333375 w 2295525"/>
              <a:gd name="connsiteY9" fmla="*/ 771525 h 3076575"/>
              <a:gd name="connsiteX10" fmla="*/ 295275 w 2295525"/>
              <a:gd name="connsiteY10" fmla="*/ 857250 h 3076575"/>
              <a:gd name="connsiteX11" fmla="*/ 285750 w 2295525"/>
              <a:gd name="connsiteY11" fmla="*/ 885825 h 3076575"/>
              <a:gd name="connsiteX12" fmla="*/ 352425 w 2295525"/>
              <a:gd name="connsiteY12" fmla="*/ 971550 h 3076575"/>
              <a:gd name="connsiteX13" fmla="*/ 352425 w 2295525"/>
              <a:gd name="connsiteY13" fmla="*/ 1219200 h 3076575"/>
              <a:gd name="connsiteX14" fmla="*/ 323850 w 2295525"/>
              <a:gd name="connsiteY14" fmla="*/ 1247775 h 3076575"/>
              <a:gd name="connsiteX15" fmla="*/ 323850 w 2295525"/>
              <a:gd name="connsiteY15" fmla="*/ 1352550 h 3076575"/>
              <a:gd name="connsiteX16" fmla="*/ 333375 w 2295525"/>
              <a:gd name="connsiteY16" fmla="*/ 1457325 h 3076575"/>
              <a:gd name="connsiteX17" fmla="*/ 361950 w 2295525"/>
              <a:gd name="connsiteY17" fmla="*/ 1485900 h 3076575"/>
              <a:gd name="connsiteX18" fmla="*/ 381000 w 2295525"/>
              <a:gd name="connsiteY18" fmla="*/ 1514475 h 3076575"/>
              <a:gd name="connsiteX19" fmla="*/ 409575 w 2295525"/>
              <a:gd name="connsiteY19" fmla="*/ 1619250 h 3076575"/>
              <a:gd name="connsiteX20" fmla="*/ 419100 w 2295525"/>
              <a:gd name="connsiteY20" fmla="*/ 1647825 h 3076575"/>
              <a:gd name="connsiteX21" fmla="*/ 390525 w 2295525"/>
              <a:gd name="connsiteY21" fmla="*/ 1676400 h 3076575"/>
              <a:gd name="connsiteX22" fmla="*/ 333375 w 2295525"/>
              <a:gd name="connsiteY22" fmla="*/ 1685925 h 3076575"/>
              <a:gd name="connsiteX23" fmla="*/ 304800 w 2295525"/>
              <a:gd name="connsiteY23" fmla="*/ 1695450 h 3076575"/>
              <a:gd name="connsiteX24" fmla="*/ 257175 w 2295525"/>
              <a:gd name="connsiteY24" fmla="*/ 1781175 h 3076575"/>
              <a:gd name="connsiteX25" fmla="*/ 238125 w 2295525"/>
              <a:gd name="connsiteY25" fmla="*/ 1866900 h 3076575"/>
              <a:gd name="connsiteX26" fmla="*/ 190500 w 2295525"/>
              <a:gd name="connsiteY26" fmla="*/ 1924050 h 3076575"/>
              <a:gd name="connsiteX27" fmla="*/ 171450 w 2295525"/>
              <a:gd name="connsiteY27" fmla="*/ 1981200 h 3076575"/>
              <a:gd name="connsiteX28" fmla="*/ 142875 w 2295525"/>
              <a:gd name="connsiteY28" fmla="*/ 2000250 h 3076575"/>
              <a:gd name="connsiteX29" fmla="*/ 85725 w 2295525"/>
              <a:gd name="connsiteY29" fmla="*/ 2019300 h 3076575"/>
              <a:gd name="connsiteX30" fmla="*/ 66675 w 2295525"/>
              <a:gd name="connsiteY30" fmla="*/ 2076450 h 3076575"/>
              <a:gd name="connsiteX31" fmla="*/ 9525 w 2295525"/>
              <a:gd name="connsiteY31" fmla="*/ 2095500 h 3076575"/>
              <a:gd name="connsiteX32" fmla="*/ 76200 w 2295525"/>
              <a:gd name="connsiteY32" fmla="*/ 2114550 h 3076575"/>
              <a:gd name="connsiteX33" fmla="*/ 104775 w 2295525"/>
              <a:gd name="connsiteY33" fmla="*/ 2133600 h 3076575"/>
              <a:gd name="connsiteX34" fmla="*/ 152400 w 2295525"/>
              <a:gd name="connsiteY34" fmla="*/ 2143125 h 3076575"/>
              <a:gd name="connsiteX35" fmla="*/ 180975 w 2295525"/>
              <a:gd name="connsiteY35" fmla="*/ 2152650 h 3076575"/>
              <a:gd name="connsiteX36" fmla="*/ 161925 w 2295525"/>
              <a:gd name="connsiteY36" fmla="*/ 2209800 h 3076575"/>
              <a:gd name="connsiteX37" fmla="*/ 133350 w 2295525"/>
              <a:gd name="connsiteY37" fmla="*/ 2219325 h 3076575"/>
              <a:gd name="connsiteX38" fmla="*/ 123825 w 2295525"/>
              <a:gd name="connsiteY38" fmla="*/ 2247900 h 3076575"/>
              <a:gd name="connsiteX39" fmla="*/ 152400 w 2295525"/>
              <a:gd name="connsiteY39" fmla="*/ 2305050 h 3076575"/>
              <a:gd name="connsiteX40" fmla="*/ 123825 w 2295525"/>
              <a:gd name="connsiteY40" fmla="*/ 2390775 h 3076575"/>
              <a:gd name="connsiteX41" fmla="*/ 104775 w 2295525"/>
              <a:gd name="connsiteY41" fmla="*/ 2447925 h 3076575"/>
              <a:gd name="connsiteX42" fmla="*/ 95250 w 2295525"/>
              <a:gd name="connsiteY42" fmla="*/ 2476500 h 3076575"/>
              <a:gd name="connsiteX43" fmla="*/ 85725 w 2295525"/>
              <a:gd name="connsiteY43" fmla="*/ 2505075 h 3076575"/>
              <a:gd name="connsiteX44" fmla="*/ 95250 w 2295525"/>
              <a:gd name="connsiteY44" fmla="*/ 2590800 h 3076575"/>
              <a:gd name="connsiteX45" fmla="*/ 114300 w 2295525"/>
              <a:gd name="connsiteY45" fmla="*/ 2619375 h 3076575"/>
              <a:gd name="connsiteX46" fmla="*/ 133350 w 2295525"/>
              <a:gd name="connsiteY46" fmla="*/ 2676525 h 3076575"/>
              <a:gd name="connsiteX47" fmla="*/ 152400 w 2295525"/>
              <a:gd name="connsiteY47" fmla="*/ 2733675 h 3076575"/>
              <a:gd name="connsiteX48" fmla="*/ 161925 w 2295525"/>
              <a:gd name="connsiteY48" fmla="*/ 2762250 h 3076575"/>
              <a:gd name="connsiteX49" fmla="*/ 152400 w 2295525"/>
              <a:gd name="connsiteY49" fmla="*/ 2790825 h 3076575"/>
              <a:gd name="connsiteX50" fmla="*/ 123825 w 2295525"/>
              <a:gd name="connsiteY50" fmla="*/ 2800350 h 3076575"/>
              <a:gd name="connsiteX51" fmla="*/ 95250 w 2295525"/>
              <a:gd name="connsiteY51" fmla="*/ 2819400 h 3076575"/>
              <a:gd name="connsiteX52" fmla="*/ 38100 w 2295525"/>
              <a:gd name="connsiteY52" fmla="*/ 2838450 h 3076575"/>
              <a:gd name="connsiteX53" fmla="*/ 9525 w 2295525"/>
              <a:gd name="connsiteY53" fmla="*/ 2847975 h 3076575"/>
              <a:gd name="connsiteX54" fmla="*/ 0 w 2295525"/>
              <a:gd name="connsiteY54" fmla="*/ 2876550 h 3076575"/>
              <a:gd name="connsiteX55" fmla="*/ 133350 w 2295525"/>
              <a:gd name="connsiteY55" fmla="*/ 2905125 h 3076575"/>
              <a:gd name="connsiteX56" fmla="*/ 161925 w 2295525"/>
              <a:gd name="connsiteY56" fmla="*/ 2895600 h 3076575"/>
              <a:gd name="connsiteX57" fmla="*/ 180975 w 2295525"/>
              <a:gd name="connsiteY57" fmla="*/ 2867025 h 3076575"/>
              <a:gd name="connsiteX58" fmla="*/ 228600 w 2295525"/>
              <a:gd name="connsiteY58" fmla="*/ 2857500 h 3076575"/>
              <a:gd name="connsiteX59" fmla="*/ 695325 w 2295525"/>
              <a:gd name="connsiteY59" fmla="*/ 2886075 h 3076575"/>
              <a:gd name="connsiteX60" fmla="*/ 942975 w 2295525"/>
              <a:gd name="connsiteY60" fmla="*/ 2876550 h 3076575"/>
              <a:gd name="connsiteX61" fmla="*/ 1000125 w 2295525"/>
              <a:gd name="connsiteY61" fmla="*/ 2847975 h 3076575"/>
              <a:gd name="connsiteX62" fmla="*/ 1028700 w 2295525"/>
              <a:gd name="connsiteY62" fmla="*/ 2838450 h 3076575"/>
              <a:gd name="connsiteX63" fmla="*/ 1143000 w 2295525"/>
              <a:gd name="connsiteY63" fmla="*/ 2819400 h 3076575"/>
              <a:gd name="connsiteX64" fmla="*/ 1419225 w 2295525"/>
              <a:gd name="connsiteY64" fmla="*/ 2809875 h 3076575"/>
              <a:gd name="connsiteX65" fmla="*/ 1428750 w 2295525"/>
              <a:gd name="connsiteY65" fmla="*/ 2847975 h 3076575"/>
              <a:gd name="connsiteX66" fmla="*/ 1457325 w 2295525"/>
              <a:gd name="connsiteY66" fmla="*/ 2905125 h 3076575"/>
              <a:gd name="connsiteX67" fmla="*/ 1428750 w 2295525"/>
              <a:gd name="connsiteY67" fmla="*/ 2933700 h 3076575"/>
              <a:gd name="connsiteX68" fmla="*/ 1400175 w 2295525"/>
              <a:gd name="connsiteY68" fmla="*/ 2943225 h 3076575"/>
              <a:gd name="connsiteX69" fmla="*/ 1533525 w 2295525"/>
              <a:gd name="connsiteY69" fmla="*/ 2952750 h 3076575"/>
              <a:gd name="connsiteX70" fmla="*/ 1571625 w 2295525"/>
              <a:gd name="connsiteY70" fmla="*/ 2971800 h 3076575"/>
              <a:gd name="connsiteX71" fmla="*/ 1628775 w 2295525"/>
              <a:gd name="connsiteY71" fmla="*/ 3009900 h 3076575"/>
              <a:gd name="connsiteX72" fmla="*/ 1600200 w 2295525"/>
              <a:gd name="connsiteY72" fmla="*/ 3028950 h 3076575"/>
              <a:gd name="connsiteX73" fmla="*/ 1628775 w 2295525"/>
              <a:gd name="connsiteY73" fmla="*/ 3057525 h 3076575"/>
              <a:gd name="connsiteX74" fmla="*/ 1666875 w 2295525"/>
              <a:gd name="connsiteY74" fmla="*/ 3067050 h 3076575"/>
              <a:gd name="connsiteX75" fmla="*/ 1695450 w 2295525"/>
              <a:gd name="connsiteY75" fmla="*/ 3076575 h 3076575"/>
              <a:gd name="connsiteX76" fmla="*/ 1724025 w 2295525"/>
              <a:gd name="connsiteY76" fmla="*/ 3057525 h 3076575"/>
              <a:gd name="connsiteX77" fmla="*/ 1781175 w 2295525"/>
              <a:gd name="connsiteY77" fmla="*/ 3038475 h 3076575"/>
              <a:gd name="connsiteX78" fmla="*/ 1809750 w 2295525"/>
              <a:gd name="connsiteY78" fmla="*/ 3028950 h 3076575"/>
              <a:gd name="connsiteX79" fmla="*/ 1866900 w 2295525"/>
              <a:gd name="connsiteY79" fmla="*/ 3009900 h 3076575"/>
              <a:gd name="connsiteX80" fmla="*/ 1895475 w 2295525"/>
              <a:gd name="connsiteY80" fmla="*/ 3000375 h 3076575"/>
              <a:gd name="connsiteX81" fmla="*/ 1933575 w 2295525"/>
              <a:gd name="connsiteY81" fmla="*/ 2990850 h 3076575"/>
              <a:gd name="connsiteX82" fmla="*/ 1905000 w 2295525"/>
              <a:gd name="connsiteY82" fmla="*/ 2962275 h 3076575"/>
              <a:gd name="connsiteX83" fmla="*/ 1866900 w 2295525"/>
              <a:gd name="connsiteY83" fmla="*/ 2905125 h 3076575"/>
              <a:gd name="connsiteX84" fmla="*/ 1866900 w 2295525"/>
              <a:gd name="connsiteY84" fmla="*/ 2790825 h 3076575"/>
              <a:gd name="connsiteX85" fmla="*/ 1847850 w 2295525"/>
              <a:gd name="connsiteY85" fmla="*/ 2762250 h 3076575"/>
              <a:gd name="connsiteX86" fmla="*/ 1819275 w 2295525"/>
              <a:gd name="connsiteY86" fmla="*/ 2752725 h 3076575"/>
              <a:gd name="connsiteX87" fmla="*/ 1819275 w 2295525"/>
              <a:gd name="connsiteY87" fmla="*/ 2657475 h 3076575"/>
              <a:gd name="connsiteX88" fmla="*/ 1809750 w 2295525"/>
              <a:gd name="connsiteY88" fmla="*/ 2571750 h 3076575"/>
              <a:gd name="connsiteX89" fmla="*/ 1771650 w 2295525"/>
              <a:gd name="connsiteY89" fmla="*/ 2514600 h 3076575"/>
              <a:gd name="connsiteX90" fmla="*/ 1752600 w 2295525"/>
              <a:gd name="connsiteY90" fmla="*/ 2486025 h 3076575"/>
              <a:gd name="connsiteX91" fmla="*/ 1733550 w 2295525"/>
              <a:gd name="connsiteY91" fmla="*/ 2457450 h 3076575"/>
              <a:gd name="connsiteX92" fmla="*/ 1724025 w 2295525"/>
              <a:gd name="connsiteY92" fmla="*/ 2428875 h 3076575"/>
              <a:gd name="connsiteX93" fmla="*/ 1695450 w 2295525"/>
              <a:gd name="connsiteY93" fmla="*/ 2409825 h 3076575"/>
              <a:gd name="connsiteX94" fmla="*/ 1685925 w 2295525"/>
              <a:gd name="connsiteY94" fmla="*/ 2381250 h 3076575"/>
              <a:gd name="connsiteX95" fmla="*/ 1704975 w 2295525"/>
              <a:gd name="connsiteY95" fmla="*/ 2286000 h 3076575"/>
              <a:gd name="connsiteX96" fmla="*/ 1724025 w 2295525"/>
              <a:gd name="connsiteY96" fmla="*/ 2257425 h 3076575"/>
              <a:gd name="connsiteX97" fmla="*/ 1733550 w 2295525"/>
              <a:gd name="connsiteY97" fmla="*/ 2228850 h 3076575"/>
              <a:gd name="connsiteX98" fmla="*/ 1819275 w 2295525"/>
              <a:gd name="connsiteY98" fmla="*/ 2219325 h 3076575"/>
              <a:gd name="connsiteX99" fmla="*/ 1914525 w 2295525"/>
              <a:gd name="connsiteY99" fmla="*/ 2228850 h 3076575"/>
              <a:gd name="connsiteX100" fmla="*/ 1952625 w 2295525"/>
              <a:gd name="connsiteY100" fmla="*/ 2247900 h 3076575"/>
              <a:gd name="connsiteX101" fmla="*/ 2143125 w 2295525"/>
              <a:gd name="connsiteY101" fmla="*/ 2238375 h 3076575"/>
              <a:gd name="connsiteX102" fmla="*/ 2181225 w 2295525"/>
              <a:gd name="connsiteY102" fmla="*/ 2181225 h 3076575"/>
              <a:gd name="connsiteX103" fmla="*/ 2200275 w 2295525"/>
              <a:gd name="connsiteY103" fmla="*/ 2152650 h 3076575"/>
              <a:gd name="connsiteX104" fmla="*/ 2286000 w 2295525"/>
              <a:gd name="connsiteY104" fmla="*/ 2085975 h 3076575"/>
              <a:gd name="connsiteX105" fmla="*/ 2295525 w 2295525"/>
              <a:gd name="connsiteY105" fmla="*/ 2047875 h 3076575"/>
              <a:gd name="connsiteX106" fmla="*/ 2266950 w 2295525"/>
              <a:gd name="connsiteY106" fmla="*/ 1962150 h 3076575"/>
              <a:gd name="connsiteX107" fmla="*/ 2181225 w 2295525"/>
              <a:gd name="connsiteY107" fmla="*/ 1914525 h 3076575"/>
              <a:gd name="connsiteX108" fmla="*/ 2190750 w 2295525"/>
              <a:gd name="connsiteY108" fmla="*/ 1847850 h 3076575"/>
              <a:gd name="connsiteX109" fmla="*/ 2152650 w 2295525"/>
              <a:gd name="connsiteY109" fmla="*/ 1838325 h 3076575"/>
              <a:gd name="connsiteX110" fmla="*/ 2124075 w 2295525"/>
              <a:gd name="connsiteY110" fmla="*/ 1828800 h 3076575"/>
              <a:gd name="connsiteX111" fmla="*/ 2038350 w 2295525"/>
              <a:gd name="connsiteY111" fmla="*/ 1781175 h 3076575"/>
              <a:gd name="connsiteX112" fmla="*/ 1885950 w 2295525"/>
              <a:gd name="connsiteY112" fmla="*/ 1771650 h 3076575"/>
              <a:gd name="connsiteX113" fmla="*/ 1885950 w 2295525"/>
              <a:gd name="connsiteY113" fmla="*/ 1695450 h 3076575"/>
              <a:gd name="connsiteX114" fmla="*/ 1914525 w 2295525"/>
              <a:gd name="connsiteY114" fmla="*/ 1666875 h 3076575"/>
              <a:gd name="connsiteX115" fmla="*/ 1933575 w 2295525"/>
              <a:gd name="connsiteY115" fmla="*/ 1609725 h 3076575"/>
              <a:gd name="connsiteX116" fmla="*/ 1924050 w 2295525"/>
              <a:gd name="connsiteY116" fmla="*/ 1571625 h 3076575"/>
              <a:gd name="connsiteX117" fmla="*/ 1895475 w 2295525"/>
              <a:gd name="connsiteY117" fmla="*/ 1552575 h 3076575"/>
              <a:gd name="connsiteX118" fmla="*/ 1809750 w 2295525"/>
              <a:gd name="connsiteY118" fmla="*/ 1533525 h 3076575"/>
              <a:gd name="connsiteX119" fmla="*/ 1781175 w 2295525"/>
              <a:gd name="connsiteY119" fmla="*/ 1514475 h 3076575"/>
              <a:gd name="connsiteX120" fmla="*/ 1762125 w 2295525"/>
              <a:gd name="connsiteY120" fmla="*/ 1476375 h 3076575"/>
              <a:gd name="connsiteX121" fmla="*/ 1724025 w 2295525"/>
              <a:gd name="connsiteY121" fmla="*/ 1419225 h 3076575"/>
              <a:gd name="connsiteX122" fmla="*/ 1714500 w 2295525"/>
              <a:gd name="connsiteY122" fmla="*/ 1390650 h 3076575"/>
              <a:gd name="connsiteX123" fmla="*/ 1685925 w 2295525"/>
              <a:gd name="connsiteY123" fmla="*/ 1362075 h 3076575"/>
              <a:gd name="connsiteX124" fmla="*/ 1638300 w 2295525"/>
              <a:gd name="connsiteY124" fmla="*/ 1314450 h 3076575"/>
              <a:gd name="connsiteX125" fmla="*/ 1628775 w 2295525"/>
              <a:gd name="connsiteY125" fmla="*/ 1257300 h 3076575"/>
              <a:gd name="connsiteX126" fmla="*/ 1619250 w 2295525"/>
              <a:gd name="connsiteY126" fmla="*/ 1219200 h 3076575"/>
              <a:gd name="connsiteX127" fmla="*/ 1581150 w 2295525"/>
              <a:gd name="connsiteY127" fmla="*/ 1209675 h 3076575"/>
              <a:gd name="connsiteX128" fmla="*/ 1562100 w 2295525"/>
              <a:gd name="connsiteY128" fmla="*/ 1181100 h 3076575"/>
              <a:gd name="connsiteX129" fmla="*/ 1600200 w 2295525"/>
              <a:gd name="connsiteY129" fmla="*/ 1123950 h 3076575"/>
              <a:gd name="connsiteX130" fmla="*/ 1609725 w 2295525"/>
              <a:gd name="connsiteY130" fmla="*/ 1095375 h 3076575"/>
              <a:gd name="connsiteX131" fmla="*/ 1504950 w 2295525"/>
              <a:gd name="connsiteY131" fmla="*/ 1066800 h 3076575"/>
              <a:gd name="connsiteX132" fmla="*/ 1457325 w 2295525"/>
              <a:gd name="connsiteY132" fmla="*/ 1009650 h 3076575"/>
              <a:gd name="connsiteX133" fmla="*/ 1428750 w 2295525"/>
              <a:gd name="connsiteY133" fmla="*/ 981075 h 3076575"/>
              <a:gd name="connsiteX134" fmla="*/ 1381125 w 2295525"/>
              <a:gd name="connsiteY134" fmla="*/ 971550 h 3076575"/>
              <a:gd name="connsiteX135" fmla="*/ 1400175 w 2295525"/>
              <a:gd name="connsiteY135" fmla="*/ 876300 h 3076575"/>
              <a:gd name="connsiteX136" fmla="*/ 1457325 w 2295525"/>
              <a:gd name="connsiteY136" fmla="*/ 838200 h 3076575"/>
              <a:gd name="connsiteX137" fmla="*/ 1457325 w 2295525"/>
              <a:gd name="connsiteY137" fmla="*/ 695325 h 3076575"/>
              <a:gd name="connsiteX138" fmla="*/ 1447800 w 2295525"/>
              <a:gd name="connsiteY138" fmla="*/ 657225 h 3076575"/>
              <a:gd name="connsiteX139" fmla="*/ 1419225 w 2295525"/>
              <a:gd name="connsiteY139" fmla="*/ 628650 h 3076575"/>
              <a:gd name="connsiteX140" fmla="*/ 1400175 w 2295525"/>
              <a:gd name="connsiteY140" fmla="*/ 561975 h 3076575"/>
              <a:gd name="connsiteX141" fmla="*/ 1381125 w 2295525"/>
              <a:gd name="connsiteY141" fmla="*/ 361950 h 3076575"/>
              <a:gd name="connsiteX142" fmla="*/ 1323975 w 2295525"/>
              <a:gd name="connsiteY142" fmla="*/ 342900 h 3076575"/>
              <a:gd name="connsiteX143" fmla="*/ 1295400 w 2295525"/>
              <a:gd name="connsiteY143" fmla="*/ 333375 h 3076575"/>
              <a:gd name="connsiteX144" fmla="*/ 1209675 w 2295525"/>
              <a:gd name="connsiteY144" fmla="*/ 238125 h 3076575"/>
              <a:gd name="connsiteX145" fmla="*/ 1162050 w 2295525"/>
              <a:gd name="connsiteY145" fmla="*/ 228600 h 3076575"/>
              <a:gd name="connsiteX146" fmla="*/ 1133475 w 2295525"/>
              <a:gd name="connsiteY146" fmla="*/ 219075 h 3076575"/>
              <a:gd name="connsiteX147" fmla="*/ 1057275 w 2295525"/>
              <a:gd name="connsiteY147" fmla="*/ 200025 h 3076575"/>
              <a:gd name="connsiteX148" fmla="*/ 1000125 w 2295525"/>
              <a:gd name="connsiteY148" fmla="*/ 209550 h 3076575"/>
              <a:gd name="connsiteX149" fmla="*/ 933450 w 2295525"/>
              <a:gd name="connsiteY149" fmla="*/ 257175 h 3076575"/>
              <a:gd name="connsiteX150" fmla="*/ 885825 w 2295525"/>
              <a:gd name="connsiteY150" fmla="*/ 276225 h 3076575"/>
              <a:gd name="connsiteX151" fmla="*/ 819150 w 2295525"/>
              <a:gd name="connsiteY151" fmla="*/ 295275 h 3076575"/>
              <a:gd name="connsiteX152" fmla="*/ 781050 w 2295525"/>
              <a:gd name="connsiteY152" fmla="*/ 228600 h 3076575"/>
              <a:gd name="connsiteX153" fmla="*/ 771525 w 2295525"/>
              <a:gd name="connsiteY153" fmla="*/ 152400 h 3076575"/>
              <a:gd name="connsiteX154" fmla="*/ 733425 w 2295525"/>
              <a:gd name="connsiteY154" fmla="*/ 133350 h 3076575"/>
              <a:gd name="connsiteX155" fmla="*/ 704850 w 2295525"/>
              <a:gd name="connsiteY155" fmla="*/ 104775 h 3076575"/>
              <a:gd name="connsiteX156" fmla="*/ 676275 w 2295525"/>
              <a:gd name="connsiteY156" fmla="*/ 95250 h 3076575"/>
              <a:gd name="connsiteX157" fmla="*/ 457200 w 2295525"/>
              <a:gd name="connsiteY157" fmla="*/ 85725 h 3076575"/>
              <a:gd name="connsiteX158" fmla="*/ 447675 w 2295525"/>
              <a:gd name="connsiteY158" fmla="*/ 28575 h 3076575"/>
              <a:gd name="connsiteX159" fmla="*/ 409575 w 2295525"/>
              <a:gd name="connsiteY159" fmla="*/ 19050 h 3076575"/>
              <a:gd name="connsiteX160" fmla="*/ 361950 w 2295525"/>
              <a:gd name="connsiteY160" fmla="*/ 9525 h 3076575"/>
              <a:gd name="connsiteX161" fmla="*/ 228600 w 2295525"/>
              <a:gd name="connsiteY161" fmla="*/ 0 h 3076575"/>
              <a:gd name="connsiteX162" fmla="*/ 200025 w 2295525"/>
              <a:gd name="connsiteY162" fmla="*/ 57150 h 3076575"/>
              <a:gd name="connsiteX163" fmla="*/ 152400 w 2295525"/>
              <a:gd name="connsiteY163" fmla="*/ 114300 h 3076575"/>
              <a:gd name="connsiteX164" fmla="*/ 85725 w 2295525"/>
              <a:gd name="connsiteY164" fmla="*/ 200025 h 3076575"/>
              <a:gd name="connsiteX165" fmla="*/ 142875 w 2295525"/>
              <a:gd name="connsiteY165" fmla="*/ 266700 h 3076575"/>
              <a:gd name="connsiteX166" fmla="*/ 152400 w 2295525"/>
              <a:gd name="connsiteY166" fmla="*/ 285750 h 307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2295525" h="3076575">
                <a:moveTo>
                  <a:pt x="57150" y="276225"/>
                </a:moveTo>
                <a:cubicBezTo>
                  <a:pt x="107950" y="279400"/>
                  <a:pt x="159274" y="277812"/>
                  <a:pt x="209550" y="285750"/>
                </a:cubicBezTo>
                <a:cubicBezTo>
                  <a:pt x="220858" y="287535"/>
                  <a:pt x="230587" y="296185"/>
                  <a:pt x="238125" y="304800"/>
                </a:cubicBezTo>
                <a:cubicBezTo>
                  <a:pt x="253202" y="322030"/>
                  <a:pt x="276225" y="361950"/>
                  <a:pt x="276225" y="361950"/>
                </a:cubicBezTo>
                <a:cubicBezTo>
                  <a:pt x="289051" y="438907"/>
                  <a:pt x="279643" y="400778"/>
                  <a:pt x="304800" y="476250"/>
                </a:cubicBezTo>
                <a:cubicBezTo>
                  <a:pt x="307975" y="485775"/>
                  <a:pt x="308756" y="496471"/>
                  <a:pt x="314325" y="504825"/>
                </a:cubicBezTo>
                <a:lnTo>
                  <a:pt x="333375" y="533400"/>
                </a:lnTo>
                <a:cubicBezTo>
                  <a:pt x="336048" y="549436"/>
                  <a:pt x="352425" y="644969"/>
                  <a:pt x="352425" y="657225"/>
                </a:cubicBezTo>
                <a:cubicBezTo>
                  <a:pt x="352425" y="685976"/>
                  <a:pt x="347627" y="714590"/>
                  <a:pt x="342900" y="742950"/>
                </a:cubicBezTo>
                <a:cubicBezTo>
                  <a:pt x="341249" y="752854"/>
                  <a:pt x="337865" y="762545"/>
                  <a:pt x="333375" y="771525"/>
                </a:cubicBezTo>
                <a:cubicBezTo>
                  <a:pt x="288092" y="862091"/>
                  <a:pt x="344422" y="709808"/>
                  <a:pt x="295275" y="857250"/>
                </a:cubicBezTo>
                <a:lnTo>
                  <a:pt x="285750" y="885825"/>
                </a:lnTo>
                <a:cubicBezTo>
                  <a:pt x="331322" y="954183"/>
                  <a:pt x="307661" y="926786"/>
                  <a:pt x="352425" y="971550"/>
                </a:cubicBezTo>
                <a:cubicBezTo>
                  <a:pt x="353965" y="999262"/>
                  <a:pt x="373256" y="1161916"/>
                  <a:pt x="352425" y="1219200"/>
                </a:cubicBezTo>
                <a:cubicBezTo>
                  <a:pt x="347822" y="1231859"/>
                  <a:pt x="333375" y="1238250"/>
                  <a:pt x="323850" y="1247775"/>
                </a:cubicBezTo>
                <a:cubicBezTo>
                  <a:pt x="305723" y="1302155"/>
                  <a:pt x="314372" y="1262510"/>
                  <a:pt x="323850" y="1352550"/>
                </a:cubicBezTo>
                <a:cubicBezTo>
                  <a:pt x="327521" y="1387426"/>
                  <a:pt x="323741" y="1423605"/>
                  <a:pt x="333375" y="1457325"/>
                </a:cubicBezTo>
                <a:cubicBezTo>
                  <a:pt x="337076" y="1470277"/>
                  <a:pt x="353326" y="1475552"/>
                  <a:pt x="361950" y="1485900"/>
                </a:cubicBezTo>
                <a:cubicBezTo>
                  <a:pt x="369279" y="1494694"/>
                  <a:pt x="374650" y="1504950"/>
                  <a:pt x="381000" y="1514475"/>
                </a:cubicBezTo>
                <a:cubicBezTo>
                  <a:pt x="394463" y="1581791"/>
                  <a:pt x="385405" y="1546741"/>
                  <a:pt x="409575" y="1619250"/>
                </a:cubicBezTo>
                <a:lnTo>
                  <a:pt x="419100" y="1647825"/>
                </a:lnTo>
                <a:cubicBezTo>
                  <a:pt x="409575" y="1657350"/>
                  <a:pt x="402834" y="1670929"/>
                  <a:pt x="390525" y="1676400"/>
                </a:cubicBezTo>
                <a:cubicBezTo>
                  <a:pt x="372877" y="1684244"/>
                  <a:pt x="352228" y="1681735"/>
                  <a:pt x="333375" y="1685925"/>
                </a:cubicBezTo>
                <a:cubicBezTo>
                  <a:pt x="323574" y="1688103"/>
                  <a:pt x="314325" y="1692275"/>
                  <a:pt x="304800" y="1695450"/>
                </a:cubicBezTo>
                <a:cubicBezTo>
                  <a:pt x="280246" y="1732281"/>
                  <a:pt x="265558" y="1743453"/>
                  <a:pt x="257175" y="1781175"/>
                </a:cubicBezTo>
                <a:cubicBezTo>
                  <a:pt x="255446" y="1788955"/>
                  <a:pt x="248846" y="1850818"/>
                  <a:pt x="238125" y="1866900"/>
                </a:cubicBezTo>
                <a:cubicBezTo>
                  <a:pt x="208217" y="1911762"/>
                  <a:pt x="211275" y="1877305"/>
                  <a:pt x="190500" y="1924050"/>
                </a:cubicBezTo>
                <a:cubicBezTo>
                  <a:pt x="182345" y="1942400"/>
                  <a:pt x="188158" y="1970061"/>
                  <a:pt x="171450" y="1981200"/>
                </a:cubicBezTo>
                <a:cubicBezTo>
                  <a:pt x="161925" y="1987550"/>
                  <a:pt x="153336" y="1995601"/>
                  <a:pt x="142875" y="2000250"/>
                </a:cubicBezTo>
                <a:cubicBezTo>
                  <a:pt x="124525" y="2008405"/>
                  <a:pt x="85725" y="2019300"/>
                  <a:pt x="85725" y="2019300"/>
                </a:cubicBezTo>
                <a:cubicBezTo>
                  <a:pt x="96186" y="2050683"/>
                  <a:pt x="106809" y="2054153"/>
                  <a:pt x="66675" y="2076450"/>
                </a:cubicBezTo>
                <a:cubicBezTo>
                  <a:pt x="49122" y="2086202"/>
                  <a:pt x="9525" y="2095500"/>
                  <a:pt x="9525" y="2095500"/>
                </a:cubicBezTo>
                <a:cubicBezTo>
                  <a:pt x="21732" y="2098552"/>
                  <a:pt x="62535" y="2107718"/>
                  <a:pt x="76200" y="2114550"/>
                </a:cubicBezTo>
                <a:cubicBezTo>
                  <a:pt x="86439" y="2119670"/>
                  <a:pt x="94056" y="2129580"/>
                  <a:pt x="104775" y="2133600"/>
                </a:cubicBezTo>
                <a:cubicBezTo>
                  <a:pt x="119934" y="2139284"/>
                  <a:pt x="136694" y="2139198"/>
                  <a:pt x="152400" y="2143125"/>
                </a:cubicBezTo>
                <a:cubicBezTo>
                  <a:pt x="162140" y="2145560"/>
                  <a:pt x="171450" y="2149475"/>
                  <a:pt x="180975" y="2152650"/>
                </a:cubicBezTo>
                <a:cubicBezTo>
                  <a:pt x="174625" y="2171700"/>
                  <a:pt x="173597" y="2193460"/>
                  <a:pt x="161925" y="2209800"/>
                </a:cubicBezTo>
                <a:cubicBezTo>
                  <a:pt x="156089" y="2217970"/>
                  <a:pt x="140450" y="2212225"/>
                  <a:pt x="133350" y="2219325"/>
                </a:cubicBezTo>
                <a:cubicBezTo>
                  <a:pt x="126250" y="2226425"/>
                  <a:pt x="127000" y="2238375"/>
                  <a:pt x="123825" y="2247900"/>
                </a:cubicBezTo>
                <a:cubicBezTo>
                  <a:pt x="133457" y="2262347"/>
                  <a:pt x="152400" y="2285332"/>
                  <a:pt x="152400" y="2305050"/>
                </a:cubicBezTo>
                <a:cubicBezTo>
                  <a:pt x="152400" y="2385485"/>
                  <a:pt x="146826" y="2339022"/>
                  <a:pt x="123825" y="2390775"/>
                </a:cubicBezTo>
                <a:cubicBezTo>
                  <a:pt x="115670" y="2409125"/>
                  <a:pt x="111125" y="2428875"/>
                  <a:pt x="104775" y="2447925"/>
                </a:cubicBezTo>
                <a:lnTo>
                  <a:pt x="95250" y="2476500"/>
                </a:lnTo>
                <a:lnTo>
                  <a:pt x="85725" y="2505075"/>
                </a:lnTo>
                <a:cubicBezTo>
                  <a:pt x="88900" y="2533650"/>
                  <a:pt x="88277" y="2562908"/>
                  <a:pt x="95250" y="2590800"/>
                </a:cubicBezTo>
                <a:cubicBezTo>
                  <a:pt x="98026" y="2601906"/>
                  <a:pt x="109651" y="2608914"/>
                  <a:pt x="114300" y="2619375"/>
                </a:cubicBezTo>
                <a:cubicBezTo>
                  <a:pt x="122455" y="2637725"/>
                  <a:pt x="127000" y="2657475"/>
                  <a:pt x="133350" y="2676525"/>
                </a:cubicBezTo>
                <a:lnTo>
                  <a:pt x="152400" y="2733675"/>
                </a:lnTo>
                <a:lnTo>
                  <a:pt x="161925" y="2762250"/>
                </a:lnTo>
                <a:cubicBezTo>
                  <a:pt x="158750" y="2771775"/>
                  <a:pt x="159500" y="2783725"/>
                  <a:pt x="152400" y="2790825"/>
                </a:cubicBezTo>
                <a:cubicBezTo>
                  <a:pt x="145300" y="2797925"/>
                  <a:pt x="132805" y="2795860"/>
                  <a:pt x="123825" y="2800350"/>
                </a:cubicBezTo>
                <a:cubicBezTo>
                  <a:pt x="113586" y="2805470"/>
                  <a:pt x="105711" y="2814751"/>
                  <a:pt x="95250" y="2819400"/>
                </a:cubicBezTo>
                <a:cubicBezTo>
                  <a:pt x="76900" y="2827555"/>
                  <a:pt x="57150" y="2832100"/>
                  <a:pt x="38100" y="2838450"/>
                </a:cubicBezTo>
                <a:lnTo>
                  <a:pt x="9525" y="2847975"/>
                </a:lnTo>
                <a:cubicBezTo>
                  <a:pt x="6350" y="2857500"/>
                  <a:pt x="0" y="2866510"/>
                  <a:pt x="0" y="2876550"/>
                </a:cubicBezTo>
                <a:cubicBezTo>
                  <a:pt x="0" y="2956316"/>
                  <a:pt x="58343" y="2910895"/>
                  <a:pt x="133350" y="2905125"/>
                </a:cubicBezTo>
                <a:cubicBezTo>
                  <a:pt x="142875" y="2901950"/>
                  <a:pt x="154085" y="2901872"/>
                  <a:pt x="161925" y="2895600"/>
                </a:cubicBezTo>
                <a:cubicBezTo>
                  <a:pt x="170864" y="2888449"/>
                  <a:pt x="171036" y="2872705"/>
                  <a:pt x="180975" y="2867025"/>
                </a:cubicBezTo>
                <a:cubicBezTo>
                  <a:pt x="195031" y="2858993"/>
                  <a:pt x="212725" y="2860675"/>
                  <a:pt x="228600" y="2857500"/>
                </a:cubicBezTo>
                <a:cubicBezTo>
                  <a:pt x="332645" y="2865207"/>
                  <a:pt x="581185" y="2886075"/>
                  <a:pt x="695325" y="2886075"/>
                </a:cubicBezTo>
                <a:cubicBezTo>
                  <a:pt x="777936" y="2886075"/>
                  <a:pt x="860425" y="2879725"/>
                  <a:pt x="942975" y="2876550"/>
                </a:cubicBezTo>
                <a:cubicBezTo>
                  <a:pt x="1014799" y="2852609"/>
                  <a:pt x="926267" y="2884904"/>
                  <a:pt x="1000125" y="2847975"/>
                </a:cubicBezTo>
                <a:cubicBezTo>
                  <a:pt x="1009105" y="2843485"/>
                  <a:pt x="1019046" y="2841208"/>
                  <a:pt x="1028700" y="2838450"/>
                </a:cubicBezTo>
                <a:cubicBezTo>
                  <a:pt x="1077648" y="2824465"/>
                  <a:pt x="1081157" y="2827130"/>
                  <a:pt x="1143000" y="2819400"/>
                </a:cubicBezTo>
                <a:cubicBezTo>
                  <a:pt x="1234128" y="2758648"/>
                  <a:pt x="1204762" y="2770160"/>
                  <a:pt x="1419225" y="2809875"/>
                </a:cubicBezTo>
                <a:cubicBezTo>
                  <a:pt x="1432097" y="2812259"/>
                  <a:pt x="1423593" y="2835943"/>
                  <a:pt x="1428750" y="2847975"/>
                </a:cubicBezTo>
                <a:cubicBezTo>
                  <a:pt x="1484143" y="2977226"/>
                  <a:pt x="1417189" y="2784718"/>
                  <a:pt x="1457325" y="2905125"/>
                </a:cubicBezTo>
                <a:cubicBezTo>
                  <a:pt x="1447800" y="2914650"/>
                  <a:pt x="1439958" y="2926228"/>
                  <a:pt x="1428750" y="2933700"/>
                </a:cubicBezTo>
                <a:cubicBezTo>
                  <a:pt x="1420396" y="2939269"/>
                  <a:pt x="1390297" y="2941429"/>
                  <a:pt x="1400175" y="2943225"/>
                </a:cubicBezTo>
                <a:cubicBezTo>
                  <a:pt x="1444019" y="2951197"/>
                  <a:pt x="1489075" y="2949575"/>
                  <a:pt x="1533525" y="2952750"/>
                </a:cubicBezTo>
                <a:cubicBezTo>
                  <a:pt x="1546225" y="2959100"/>
                  <a:pt x="1560071" y="2963547"/>
                  <a:pt x="1571625" y="2971800"/>
                </a:cubicBezTo>
                <a:cubicBezTo>
                  <a:pt x="1634055" y="3016393"/>
                  <a:pt x="1567478" y="2989468"/>
                  <a:pt x="1628775" y="3009900"/>
                </a:cubicBezTo>
                <a:cubicBezTo>
                  <a:pt x="1619250" y="3016250"/>
                  <a:pt x="1600200" y="3017502"/>
                  <a:pt x="1600200" y="3028950"/>
                </a:cubicBezTo>
                <a:cubicBezTo>
                  <a:pt x="1600200" y="3042420"/>
                  <a:pt x="1617079" y="3050842"/>
                  <a:pt x="1628775" y="3057525"/>
                </a:cubicBezTo>
                <a:cubicBezTo>
                  <a:pt x="1640141" y="3064020"/>
                  <a:pt x="1654288" y="3063454"/>
                  <a:pt x="1666875" y="3067050"/>
                </a:cubicBezTo>
                <a:cubicBezTo>
                  <a:pt x="1676529" y="3069808"/>
                  <a:pt x="1685925" y="3073400"/>
                  <a:pt x="1695450" y="3076575"/>
                </a:cubicBezTo>
                <a:cubicBezTo>
                  <a:pt x="1704975" y="3070225"/>
                  <a:pt x="1713564" y="3062174"/>
                  <a:pt x="1724025" y="3057525"/>
                </a:cubicBezTo>
                <a:cubicBezTo>
                  <a:pt x="1742375" y="3049370"/>
                  <a:pt x="1762125" y="3044825"/>
                  <a:pt x="1781175" y="3038475"/>
                </a:cubicBezTo>
                <a:lnTo>
                  <a:pt x="1809750" y="3028950"/>
                </a:lnTo>
                <a:lnTo>
                  <a:pt x="1866900" y="3009900"/>
                </a:lnTo>
                <a:cubicBezTo>
                  <a:pt x="1876425" y="3006725"/>
                  <a:pt x="1885735" y="3002810"/>
                  <a:pt x="1895475" y="3000375"/>
                </a:cubicBezTo>
                <a:lnTo>
                  <a:pt x="1933575" y="2990850"/>
                </a:lnTo>
                <a:cubicBezTo>
                  <a:pt x="1924050" y="2981325"/>
                  <a:pt x="1913270" y="2972908"/>
                  <a:pt x="1905000" y="2962275"/>
                </a:cubicBezTo>
                <a:cubicBezTo>
                  <a:pt x="1890944" y="2944203"/>
                  <a:pt x="1866900" y="2905125"/>
                  <a:pt x="1866900" y="2905125"/>
                </a:cubicBezTo>
                <a:cubicBezTo>
                  <a:pt x="1877079" y="2854228"/>
                  <a:pt x="1883913" y="2847535"/>
                  <a:pt x="1866900" y="2790825"/>
                </a:cubicBezTo>
                <a:cubicBezTo>
                  <a:pt x="1863611" y="2779860"/>
                  <a:pt x="1856789" y="2769401"/>
                  <a:pt x="1847850" y="2762250"/>
                </a:cubicBezTo>
                <a:cubicBezTo>
                  <a:pt x="1840010" y="2755978"/>
                  <a:pt x="1828800" y="2755900"/>
                  <a:pt x="1819275" y="2752725"/>
                </a:cubicBezTo>
                <a:cubicBezTo>
                  <a:pt x="1797756" y="2688167"/>
                  <a:pt x="1819275" y="2766924"/>
                  <a:pt x="1819275" y="2657475"/>
                </a:cubicBezTo>
                <a:cubicBezTo>
                  <a:pt x="1819275" y="2628724"/>
                  <a:pt x="1818842" y="2599025"/>
                  <a:pt x="1809750" y="2571750"/>
                </a:cubicBezTo>
                <a:cubicBezTo>
                  <a:pt x="1802510" y="2550030"/>
                  <a:pt x="1784350" y="2533650"/>
                  <a:pt x="1771650" y="2514600"/>
                </a:cubicBezTo>
                <a:lnTo>
                  <a:pt x="1752600" y="2486025"/>
                </a:lnTo>
                <a:cubicBezTo>
                  <a:pt x="1746250" y="2476500"/>
                  <a:pt x="1737170" y="2468310"/>
                  <a:pt x="1733550" y="2457450"/>
                </a:cubicBezTo>
                <a:cubicBezTo>
                  <a:pt x="1730375" y="2447925"/>
                  <a:pt x="1730297" y="2436715"/>
                  <a:pt x="1724025" y="2428875"/>
                </a:cubicBezTo>
                <a:cubicBezTo>
                  <a:pt x="1716874" y="2419936"/>
                  <a:pt x="1704975" y="2416175"/>
                  <a:pt x="1695450" y="2409825"/>
                </a:cubicBezTo>
                <a:cubicBezTo>
                  <a:pt x="1692275" y="2400300"/>
                  <a:pt x="1685925" y="2391290"/>
                  <a:pt x="1685925" y="2381250"/>
                </a:cubicBezTo>
                <a:cubicBezTo>
                  <a:pt x="1685925" y="2363699"/>
                  <a:pt x="1693245" y="2309460"/>
                  <a:pt x="1704975" y="2286000"/>
                </a:cubicBezTo>
                <a:cubicBezTo>
                  <a:pt x="1710095" y="2275761"/>
                  <a:pt x="1718905" y="2267664"/>
                  <a:pt x="1724025" y="2257425"/>
                </a:cubicBezTo>
                <a:cubicBezTo>
                  <a:pt x="1728515" y="2248445"/>
                  <a:pt x="1724228" y="2232579"/>
                  <a:pt x="1733550" y="2228850"/>
                </a:cubicBezTo>
                <a:cubicBezTo>
                  <a:pt x="1760244" y="2218172"/>
                  <a:pt x="1790700" y="2222500"/>
                  <a:pt x="1819275" y="2219325"/>
                </a:cubicBezTo>
                <a:cubicBezTo>
                  <a:pt x="1851025" y="2222500"/>
                  <a:pt x="1883325" y="2222164"/>
                  <a:pt x="1914525" y="2228850"/>
                </a:cubicBezTo>
                <a:cubicBezTo>
                  <a:pt x="1928409" y="2231825"/>
                  <a:pt x="1938438" y="2247309"/>
                  <a:pt x="1952625" y="2247900"/>
                </a:cubicBezTo>
                <a:lnTo>
                  <a:pt x="2143125" y="2238375"/>
                </a:lnTo>
                <a:cubicBezTo>
                  <a:pt x="2194187" y="2221354"/>
                  <a:pt x="2158237" y="2242527"/>
                  <a:pt x="2181225" y="2181225"/>
                </a:cubicBezTo>
                <a:cubicBezTo>
                  <a:pt x="2185245" y="2170506"/>
                  <a:pt x="2192670" y="2161206"/>
                  <a:pt x="2200275" y="2152650"/>
                </a:cubicBezTo>
                <a:cubicBezTo>
                  <a:pt x="2254380" y="2091782"/>
                  <a:pt x="2235647" y="2102759"/>
                  <a:pt x="2286000" y="2085975"/>
                </a:cubicBezTo>
                <a:cubicBezTo>
                  <a:pt x="2289175" y="2073275"/>
                  <a:pt x="2295525" y="2060966"/>
                  <a:pt x="2295525" y="2047875"/>
                </a:cubicBezTo>
                <a:cubicBezTo>
                  <a:pt x="2295525" y="2028612"/>
                  <a:pt x="2282444" y="1977644"/>
                  <a:pt x="2266950" y="1962150"/>
                </a:cubicBezTo>
                <a:cubicBezTo>
                  <a:pt x="2234198" y="1929398"/>
                  <a:pt x="2217158" y="1926503"/>
                  <a:pt x="2181225" y="1914525"/>
                </a:cubicBezTo>
                <a:cubicBezTo>
                  <a:pt x="2184400" y="1892300"/>
                  <a:pt x="2198633" y="1868871"/>
                  <a:pt x="2190750" y="1847850"/>
                </a:cubicBezTo>
                <a:cubicBezTo>
                  <a:pt x="2186153" y="1835593"/>
                  <a:pt x="2165237" y="1841921"/>
                  <a:pt x="2152650" y="1838325"/>
                </a:cubicBezTo>
                <a:cubicBezTo>
                  <a:pt x="2142996" y="1835567"/>
                  <a:pt x="2133600" y="1831975"/>
                  <a:pt x="2124075" y="1828800"/>
                </a:cubicBezTo>
                <a:cubicBezTo>
                  <a:pt x="2105164" y="1816193"/>
                  <a:pt x="2068213" y="1784318"/>
                  <a:pt x="2038350" y="1781175"/>
                </a:cubicBezTo>
                <a:cubicBezTo>
                  <a:pt x="1987731" y="1775847"/>
                  <a:pt x="1936750" y="1774825"/>
                  <a:pt x="1885950" y="1771650"/>
                </a:cubicBezTo>
                <a:cubicBezTo>
                  <a:pt x="1875582" y="1740547"/>
                  <a:pt x="1867560" y="1732231"/>
                  <a:pt x="1885950" y="1695450"/>
                </a:cubicBezTo>
                <a:cubicBezTo>
                  <a:pt x="1891974" y="1683402"/>
                  <a:pt x="1905000" y="1676400"/>
                  <a:pt x="1914525" y="1666875"/>
                </a:cubicBezTo>
                <a:cubicBezTo>
                  <a:pt x="1920875" y="1647825"/>
                  <a:pt x="1938445" y="1629206"/>
                  <a:pt x="1933575" y="1609725"/>
                </a:cubicBezTo>
                <a:cubicBezTo>
                  <a:pt x="1930400" y="1597025"/>
                  <a:pt x="1931312" y="1582517"/>
                  <a:pt x="1924050" y="1571625"/>
                </a:cubicBezTo>
                <a:cubicBezTo>
                  <a:pt x="1917700" y="1562100"/>
                  <a:pt x="1905714" y="1557695"/>
                  <a:pt x="1895475" y="1552575"/>
                </a:cubicBezTo>
                <a:cubicBezTo>
                  <a:pt x="1872027" y="1540851"/>
                  <a:pt x="1831700" y="1537183"/>
                  <a:pt x="1809750" y="1533525"/>
                </a:cubicBezTo>
                <a:cubicBezTo>
                  <a:pt x="1800225" y="1527175"/>
                  <a:pt x="1788504" y="1523269"/>
                  <a:pt x="1781175" y="1514475"/>
                </a:cubicBezTo>
                <a:cubicBezTo>
                  <a:pt x="1772085" y="1503567"/>
                  <a:pt x="1769430" y="1488551"/>
                  <a:pt x="1762125" y="1476375"/>
                </a:cubicBezTo>
                <a:cubicBezTo>
                  <a:pt x="1750345" y="1456742"/>
                  <a:pt x="1736725" y="1438275"/>
                  <a:pt x="1724025" y="1419225"/>
                </a:cubicBezTo>
                <a:cubicBezTo>
                  <a:pt x="1718456" y="1410871"/>
                  <a:pt x="1720069" y="1399004"/>
                  <a:pt x="1714500" y="1390650"/>
                </a:cubicBezTo>
                <a:cubicBezTo>
                  <a:pt x="1707028" y="1379442"/>
                  <a:pt x="1694549" y="1372423"/>
                  <a:pt x="1685925" y="1362075"/>
                </a:cubicBezTo>
                <a:cubicBezTo>
                  <a:pt x="1646238" y="1314450"/>
                  <a:pt x="1690688" y="1349375"/>
                  <a:pt x="1638300" y="1314450"/>
                </a:cubicBezTo>
                <a:cubicBezTo>
                  <a:pt x="1635125" y="1295400"/>
                  <a:pt x="1632563" y="1276238"/>
                  <a:pt x="1628775" y="1257300"/>
                </a:cubicBezTo>
                <a:cubicBezTo>
                  <a:pt x="1626208" y="1244463"/>
                  <a:pt x="1628507" y="1228457"/>
                  <a:pt x="1619250" y="1219200"/>
                </a:cubicBezTo>
                <a:cubicBezTo>
                  <a:pt x="1609993" y="1209943"/>
                  <a:pt x="1593850" y="1212850"/>
                  <a:pt x="1581150" y="1209675"/>
                </a:cubicBezTo>
                <a:cubicBezTo>
                  <a:pt x="1574800" y="1200150"/>
                  <a:pt x="1559617" y="1192275"/>
                  <a:pt x="1562100" y="1181100"/>
                </a:cubicBezTo>
                <a:cubicBezTo>
                  <a:pt x="1567067" y="1158750"/>
                  <a:pt x="1587500" y="1143000"/>
                  <a:pt x="1600200" y="1123950"/>
                </a:cubicBezTo>
                <a:cubicBezTo>
                  <a:pt x="1605769" y="1115596"/>
                  <a:pt x="1606550" y="1104900"/>
                  <a:pt x="1609725" y="1095375"/>
                </a:cubicBezTo>
                <a:cubicBezTo>
                  <a:pt x="1523785" y="1073890"/>
                  <a:pt x="1558363" y="1084604"/>
                  <a:pt x="1504950" y="1066800"/>
                </a:cubicBezTo>
                <a:cubicBezTo>
                  <a:pt x="1473624" y="1004148"/>
                  <a:pt x="1503484" y="1048116"/>
                  <a:pt x="1457325" y="1009650"/>
                </a:cubicBezTo>
                <a:cubicBezTo>
                  <a:pt x="1446977" y="1001026"/>
                  <a:pt x="1440798" y="987099"/>
                  <a:pt x="1428750" y="981075"/>
                </a:cubicBezTo>
                <a:cubicBezTo>
                  <a:pt x="1414270" y="973835"/>
                  <a:pt x="1397000" y="974725"/>
                  <a:pt x="1381125" y="971550"/>
                </a:cubicBezTo>
                <a:cubicBezTo>
                  <a:pt x="1387475" y="939800"/>
                  <a:pt x="1373234" y="894261"/>
                  <a:pt x="1400175" y="876300"/>
                </a:cubicBezTo>
                <a:lnTo>
                  <a:pt x="1457325" y="838200"/>
                </a:lnTo>
                <a:cubicBezTo>
                  <a:pt x="1477951" y="776323"/>
                  <a:pt x="1471451" y="808330"/>
                  <a:pt x="1457325" y="695325"/>
                </a:cubicBezTo>
                <a:cubicBezTo>
                  <a:pt x="1455701" y="682335"/>
                  <a:pt x="1454295" y="668591"/>
                  <a:pt x="1447800" y="657225"/>
                </a:cubicBezTo>
                <a:cubicBezTo>
                  <a:pt x="1441117" y="645529"/>
                  <a:pt x="1428750" y="638175"/>
                  <a:pt x="1419225" y="628650"/>
                </a:cubicBezTo>
                <a:cubicBezTo>
                  <a:pt x="1413013" y="610015"/>
                  <a:pt x="1402418" y="580663"/>
                  <a:pt x="1400175" y="561975"/>
                </a:cubicBezTo>
                <a:cubicBezTo>
                  <a:pt x="1392195" y="495475"/>
                  <a:pt x="1403128" y="425209"/>
                  <a:pt x="1381125" y="361950"/>
                </a:cubicBezTo>
                <a:cubicBezTo>
                  <a:pt x="1374528" y="342984"/>
                  <a:pt x="1343025" y="349250"/>
                  <a:pt x="1323975" y="342900"/>
                </a:cubicBezTo>
                <a:lnTo>
                  <a:pt x="1295400" y="333375"/>
                </a:lnTo>
                <a:cubicBezTo>
                  <a:pt x="1279101" y="311643"/>
                  <a:pt x="1229785" y="242147"/>
                  <a:pt x="1209675" y="238125"/>
                </a:cubicBezTo>
                <a:cubicBezTo>
                  <a:pt x="1193800" y="234950"/>
                  <a:pt x="1177756" y="232527"/>
                  <a:pt x="1162050" y="228600"/>
                </a:cubicBezTo>
                <a:cubicBezTo>
                  <a:pt x="1152310" y="226165"/>
                  <a:pt x="1143161" y="221717"/>
                  <a:pt x="1133475" y="219075"/>
                </a:cubicBezTo>
                <a:cubicBezTo>
                  <a:pt x="1108216" y="212186"/>
                  <a:pt x="1057275" y="200025"/>
                  <a:pt x="1057275" y="200025"/>
                </a:cubicBezTo>
                <a:cubicBezTo>
                  <a:pt x="1038225" y="203200"/>
                  <a:pt x="1018447" y="203443"/>
                  <a:pt x="1000125" y="209550"/>
                </a:cubicBezTo>
                <a:cubicBezTo>
                  <a:pt x="991198" y="212526"/>
                  <a:pt x="935143" y="256234"/>
                  <a:pt x="933450" y="257175"/>
                </a:cubicBezTo>
                <a:cubicBezTo>
                  <a:pt x="918504" y="265478"/>
                  <a:pt x="901834" y="270222"/>
                  <a:pt x="885825" y="276225"/>
                </a:cubicBezTo>
                <a:cubicBezTo>
                  <a:pt x="858496" y="286474"/>
                  <a:pt x="849174" y="287769"/>
                  <a:pt x="819150" y="295275"/>
                </a:cubicBezTo>
                <a:cubicBezTo>
                  <a:pt x="807813" y="278269"/>
                  <a:pt x="785884" y="247936"/>
                  <a:pt x="781050" y="228600"/>
                </a:cubicBezTo>
                <a:cubicBezTo>
                  <a:pt x="774842" y="203767"/>
                  <a:pt x="782973" y="175295"/>
                  <a:pt x="771525" y="152400"/>
                </a:cubicBezTo>
                <a:cubicBezTo>
                  <a:pt x="765175" y="139700"/>
                  <a:pt x="744979" y="141603"/>
                  <a:pt x="733425" y="133350"/>
                </a:cubicBezTo>
                <a:cubicBezTo>
                  <a:pt x="722464" y="125520"/>
                  <a:pt x="716058" y="112247"/>
                  <a:pt x="704850" y="104775"/>
                </a:cubicBezTo>
                <a:cubicBezTo>
                  <a:pt x="696496" y="99206"/>
                  <a:pt x="686286" y="96020"/>
                  <a:pt x="676275" y="95250"/>
                </a:cubicBezTo>
                <a:cubicBezTo>
                  <a:pt x="603396" y="89644"/>
                  <a:pt x="530225" y="88900"/>
                  <a:pt x="457200" y="85725"/>
                </a:cubicBezTo>
                <a:cubicBezTo>
                  <a:pt x="454025" y="66675"/>
                  <a:pt x="458900" y="44290"/>
                  <a:pt x="447675" y="28575"/>
                </a:cubicBezTo>
                <a:cubicBezTo>
                  <a:pt x="440066" y="17923"/>
                  <a:pt x="422354" y="21890"/>
                  <a:pt x="409575" y="19050"/>
                </a:cubicBezTo>
                <a:cubicBezTo>
                  <a:pt x="393771" y="15538"/>
                  <a:pt x="378050" y="11220"/>
                  <a:pt x="361950" y="9525"/>
                </a:cubicBezTo>
                <a:cubicBezTo>
                  <a:pt x="317632" y="4860"/>
                  <a:pt x="273050" y="3175"/>
                  <a:pt x="228600" y="0"/>
                </a:cubicBezTo>
                <a:cubicBezTo>
                  <a:pt x="174005" y="81892"/>
                  <a:pt x="239460" y="-21720"/>
                  <a:pt x="200025" y="57150"/>
                </a:cubicBezTo>
                <a:cubicBezTo>
                  <a:pt x="179603" y="97994"/>
                  <a:pt x="181892" y="76382"/>
                  <a:pt x="152400" y="114300"/>
                </a:cubicBezTo>
                <a:cubicBezTo>
                  <a:pt x="72649" y="216837"/>
                  <a:pt x="150599" y="135151"/>
                  <a:pt x="85725" y="200025"/>
                </a:cubicBezTo>
                <a:cubicBezTo>
                  <a:pt x="53867" y="295598"/>
                  <a:pt x="52757" y="236661"/>
                  <a:pt x="142875" y="266700"/>
                </a:cubicBezTo>
                <a:cubicBezTo>
                  <a:pt x="149610" y="268945"/>
                  <a:pt x="149225" y="279400"/>
                  <a:pt x="152400" y="285750"/>
                </a:cubicBezTo>
              </a:path>
            </a:pathLst>
          </a:cu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21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Оккупационный аппарат управления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547664" y="2894176"/>
            <a:ext cx="152046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Минск. 1943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3770" y="5013176"/>
            <a:ext cx="8862092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областных округах действовали окружные комиссариаты, возглавляемые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ге-битскомиссарами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Их аппарат формировался преимущественно из немцев.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Окруж-ные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комиссариаты обеспечивали реализацию военно-экономической политики в границах округа. В районах действовали управы во главе с бургомистрами (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позд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-нее – начальники районов). В волостях назначались волостные старшины (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бурго-мистры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), а в деревнях – старосты.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3"/>
          <a:stretch/>
        </p:blipFill>
        <p:spPr bwMode="auto">
          <a:xfrm>
            <a:off x="3197023" y="1340768"/>
            <a:ext cx="5331329" cy="344537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69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Оккупационный аппарат управления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3770" y="2487973"/>
            <a:ext cx="255602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 фон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Готтберг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принимает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гостя из Германии -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высокопоставленного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офицера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СС. Минск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1943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3770" y="5013176"/>
            <a:ext cx="8862092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Деятельность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оккупационного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аппарата строилась по принципу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«фюрерства» (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единовластия).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территории тылового района группы армий «Центр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военно-административные функции выполняли полевые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местные комендатуры.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Окку-пационный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режим опирался на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войска вермахта – охранные дивизии,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военно-по-лицейские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формирования, спецслужбы СС и СД,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тайную полевую полицию,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жан-дармерию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абвер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вспомогательные полицейские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силы.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5"/>
          <a:stretch/>
        </p:blipFill>
        <p:spPr bwMode="auto">
          <a:xfrm>
            <a:off x="2915816" y="1184480"/>
            <a:ext cx="5750953" cy="368420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42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Оккупационный аппарат управления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99592" y="2760911"/>
            <a:ext cx="2339998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 фон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Готтберг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вручает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медали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белорусам за трудовые достижения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3770" y="5229200"/>
            <a:ext cx="8862092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Германские власти искали поддержку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среди местного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населения. Для этого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-вались коллаборационистские органы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организации.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Коллаборационизм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(от франц.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collaboration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сотрудничество) – сотрудничество определённых лиц с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гер-манскими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захватчиками в странах, оккупированных в годы Второй мировой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290638"/>
            <a:ext cx="5375920" cy="377154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05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Оккупационный аппарат управления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11440" y="4221664"/>
            <a:ext cx="154791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И.А.Ермаченко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451" y="4725144"/>
            <a:ext cx="8820718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октябре 1941 г. была создана Белорусская народная самопомощь (БНС) во главе с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И.А.Ермоченко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Она должна была заниматься вербовкой и вывозом населения на принудительные работы в «третий рейх», организацией военного дела, школьно-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образования, здравоохранением, культурой и пропагандой германского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нациз-ма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Коллаборационисты организовали Белорусское научное общество, белорус-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профсоюзы и судебные структуры. Под руководством БНС была создана Центральная рада. Действовали и местные органы БНС.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40768"/>
            <a:ext cx="2381250" cy="32194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20" y="1340768"/>
            <a:ext cx="2811652" cy="32194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203848" y="1340767"/>
            <a:ext cx="2304256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Документы членов Белорусской народной самопомощи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567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Оккупационный аппарат управления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43608" y="2783243"/>
            <a:ext cx="3384375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Бойцы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Белоруской самообороны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караульном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помещении.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451" y="4941168"/>
            <a:ext cx="8820718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Для борьбы против партизан и подпольщиков БНС развернула работу по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созда-нию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воинской организации – Белорусского корпуса самообороны (БКС). Летом 1942 г. было объявлено о его основании и назначен командующий –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И.А.Ермачен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-ко. Однако уже весной 1943 г. эта организация была ликвидирована германскими органами управления, посчитавшими, что БКС не выполнил возложенные на него задачи.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810" y="1765944"/>
            <a:ext cx="2886075" cy="261937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23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Оккупационный аппарат управления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619672" y="1268760"/>
            <a:ext cx="352839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Плакат Союза белорусской молодёжи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504" y="2615158"/>
            <a:ext cx="5040559" cy="397031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долгосрочной политике германских властей ставка делалась на молодёжь, которую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стре-мились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втянуть в сферу экономических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по-литических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интересов гитлеровской Герма-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22 июня 1943 г. было объявлено 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созда-нии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Союза белорусской молодёжи (СБМ). В ор-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ганизацию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могли вступать только юноши и девушки белорусской национальности 10-20-летнего возраста. Были открыты школы по подготовке руководящих кадров СБМ. С конца 1943 г. в СБМ началась активная вербовка юношей 1920-1927 годов рождения во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вспо-могательные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воинские формирования,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отря-ды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СС и на работу в Германию.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315" y="1268760"/>
            <a:ext cx="3643557" cy="53285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79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Оккупационный аппарат управления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75856" y="1252632"/>
            <a:ext cx="172819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В.Л.Ивановский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4018" y="3175253"/>
            <a:ext cx="4616896" cy="341632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Чтобы привлечь местное население к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реа-лизации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оккупационной политики,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гер-манские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власти 27 июня 1943 г. создали совещательный орган – Белорусскую раду доверия. В её состав вошли лидеры об-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щественных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коллаборационистских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орга-низаций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 главе с бургомистром Минска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В.Л.Ивановским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В сентябре-ноябре 1943 г. оккупационные власти при поддержке рады начали принудительную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мобилиза-цию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белорусские полицейские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батальо-ны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1302668"/>
            <a:ext cx="3732455" cy="528890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92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Оккупационный аппарат управления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51920" y="1376685"/>
            <a:ext cx="160720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Р.К.Островский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774" y="2355699"/>
            <a:ext cx="5135598" cy="4247317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декабре 1943 г. оккупационные власти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объя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-вили о создании Белорусской Центральной Ра-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(БЦР) – марионеточного правительства, возглавляемого президентом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Р.К.Островским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Рада развернула деятельность по созданию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Бе-лорусской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краевой обороны (БКО). БЦР полу-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чила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разрешение немецко-фашистских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влас-тей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проведение принудительной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мобилиза-ции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населения в БКО. 6 марта 1944 г. была объявлена мобилизация мужчин 1908-1924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го-дов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рождения. К концу марта 1944 г. были на-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сильственно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мобилизованы около 25 тыс. че-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ловек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которые позже участвовали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хозяйст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-венных работах, охране строений и складов, привлекались к борьбе против партизан.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10593"/>
            <a:ext cx="3171056" cy="519826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14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Оккупационный аппарат управления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7505" y="1340768"/>
            <a:ext cx="3096344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Здание театра в Минске, где проходило заседание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Второго Всебелорусского конгресса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451" y="4941168"/>
            <a:ext cx="8820718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Последней акцией коллаборационистов стал Второй Всебелорусский конгресс, состоявшийся 27 июня 1944 г. в Минске, когда Красная Армия уже подходила к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-роду. Собрание бургомистров, начальников полиции, членов БЦР и других «деле-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гатов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белорусского народа» объявило себя «полноправным и высшим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представи-телем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белорусского народа». Конгресс выразил непризнание БССР.  Не закончив работу, «конгрессмены» сбежали в Кёнигсберг, а затем перебрались в Берлин.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295" y="1340768"/>
            <a:ext cx="5570989" cy="338437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50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7421" y="20458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7504" y="2276872"/>
            <a:ext cx="8928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«Новый порядок»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Административно-территориальное деление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оккупиро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-ванной территории СССР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Оккупационный аппарат управления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18882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«Новый порядок»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03648" y="2729025"/>
            <a:ext cx="172819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Немецкий «новый порядок»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5013176"/>
            <a:ext cx="8862092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оккупированной части территории СССР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немецко-фашистские захватчики установили «новый порядок».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«Новый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порядок»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 система военно-полицейских,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экономических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политических и идеологических мероприятий, направленных на установление и поддержку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государственного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строя агрессоров, экономическое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разграбление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захваченных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территорий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режим террора, издевательств над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населе-нием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насаждения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национал-социалистической идеологии.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214703"/>
            <a:ext cx="5300861" cy="361342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87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«Новый порядок»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3528" y="1334957"/>
            <a:ext cx="468052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 из первых распоряжений генерального комиссара Генерального округа Беларусь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В.Кубе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 введении комендантского часа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504" y="3173225"/>
            <a:ext cx="4752528" cy="341632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Практические задачи введения «нового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по-рядка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в захваченных регионах были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изло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-жены в «Инструкции об отдельных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облас-тях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к директиве №21 (план «Барбаросса»), изданной 13 марта 1941 г. Сначала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зах-ваченной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территории хозяйничали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воен-ные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власти, которые постепенно переда-вали функции управления германским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ок-купационным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органам. Приказом фюрера от 17 июля 1941 г. вводилось германское административно-территориальное деле-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система оккупационного управления.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2"/>
          <a:stretch/>
        </p:blipFill>
        <p:spPr bwMode="auto">
          <a:xfrm>
            <a:off x="5178127" y="1340768"/>
            <a:ext cx="3672086" cy="524877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143028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Административно-территориальное 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де-</a:t>
            </a:r>
            <a:r>
              <a:rPr lang="ru-RU" sz="22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ление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оккупированной 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территории 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55576" y="6145390"/>
            <a:ext cx="324036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Новоприсоединённые территории Германии на востоке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1" y="2243600"/>
            <a:ext cx="3959351" cy="3139321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Первоначально планировалось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-дать 5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рейхскомиссариатов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: «Ост-ланд», «Украина», «Москва», «Тур-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кестан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», «Кавказ». Однако срыв плана «молниеносной войны» нару-шил цели германских агрессоров. На захваченной территории СССР были созданы только два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рейхско-миссариата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: «Украина» во главе с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Э.Кохом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Остланд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», которым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руко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-водил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Г.Лозе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2" t="27266" r="619" b="27901"/>
          <a:stretch/>
        </p:blipFill>
        <p:spPr bwMode="auto">
          <a:xfrm>
            <a:off x="4291608" y="4043198"/>
            <a:ext cx="4763219" cy="267944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6"/>
          <a:stretch/>
        </p:blipFill>
        <p:spPr bwMode="auto">
          <a:xfrm>
            <a:off x="4320158" y="1195596"/>
            <a:ext cx="1930487" cy="268683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313177" y="1164968"/>
            <a:ext cx="72008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Э.Кох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184732"/>
            <a:ext cx="1406383" cy="269769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588224" y="3543875"/>
            <a:ext cx="84811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Г.Лозе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471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96862"/>
            <a:ext cx="61206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Административно-территориальное де-</a:t>
            </a:r>
            <a:r>
              <a:rPr lang="ru-RU" sz="22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ление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оккупированной территории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7544" y="1311674"/>
            <a:ext cx="2952328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Военно-административное деление оккупированной территории Беларуси. 1942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5301208"/>
            <a:ext cx="8862092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Территория БССР была разделена и включена в разные территориально-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админи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стративные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единицы. В Генеральный округ Беларусь, входивший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рейхскомис-сариат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Остланд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», были включены только 68 довоенных районов республики. Он разделялся на 10 областных округов. В каждый из них входило от 10 до 15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райо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-нов, которые в свою очередь делились на волости.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4" t="1999" r="1600" b="2267"/>
          <a:stretch/>
        </p:blipFill>
        <p:spPr bwMode="auto">
          <a:xfrm>
            <a:off x="3577421" y="1311674"/>
            <a:ext cx="5198183" cy="384551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олилиния 1"/>
          <p:cNvSpPr/>
          <p:nvPr/>
        </p:nvSpPr>
        <p:spPr>
          <a:xfrm>
            <a:off x="5038725" y="1676400"/>
            <a:ext cx="1714500" cy="2647950"/>
          </a:xfrm>
          <a:custGeom>
            <a:avLst/>
            <a:gdLst>
              <a:gd name="connsiteX0" fmla="*/ 952500 w 1714500"/>
              <a:gd name="connsiteY0" fmla="*/ 123825 h 2647950"/>
              <a:gd name="connsiteX1" fmla="*/ 962025 w 1714500"/>
              <a:gd name="connsiteY1" fmla="*/ 200025 h 2647950"/>
              <a:gd name="connsiteX2" fmla="*/ 971550 w 1714500"/>
              <a:gd name="connsiteY2" fmla="*/ 257175 h 2647950"/>
              <a:gd name="connsiteX3" fmla="*/ 990600 w 1714500"/>
              <a:gd name="connsiteY3" fmla="*/ 361950 h 2647950"/>
              <a:gd name="connsiteX4" fmla="*/ 1000125 w 1714500"/>
              <a:gd name="connsiteY4" fmla="*/ 400050 h 2647950"/>
              <a:gd name="connsiteX5" fmla="*/ 1019175 w 1714500"/>
              <a:gd name="connsiteY5" fmla="*/ 428625 h 2647950"/>
              <a:gd name="connsiteX6" fmla="*/ 1019175 w 1714500"/>
              <a:gd name="connsiteY6" fmla="*/ 542925 h 2647950"/>
              <a:gd name="connsiteX7" fmla="*/ 942975 w 1714500"/>
              <a:gd name="connsiteY7" fmla="*/ 571500 h 2647950"/>
              <a:gd name="connsiteX8" fmla="*/ 923925 w 1714500"/>
              <a:gd name="connsiteY8" fmla="*/ 628650 h 2647950"/>
              <a:gd name="connsiteX9" fmla="*/ 914400 w 1714500"/>
              <a:gd name="connsiteY9" fmla="*/ 657225 h 2647950"/>
              <a:gd name="connsiteX10" fmla="*/ 895350 w 1714500"/>
              <a:gd name="connsiteY10" fmla="*/ 781050 h 2647950"/>
              <a:gd name="connsiteX11" fmla="*/ 885825 w 1714500"/>
              <a:gd name="connsiteY11" fmla="*/ 809625 h 2647950"/>
              <a:gd name="connsiteX12" fmla="*/ 847725 w 1714500"/>
              <a:gd name="connsiteY12" fmla="*/ 828675 h 2647950"/>
              <a:gd name="connsiteX13" fmla="*/ 819150 w 1714500"/>
              <a:gd name="connsiteY13" fmla="*/ 847725 h 2647950"/>
              <a:gd name="connsiteX14" fmla="*/ 800100 w 1714500"/>
              <a:gd name="connsiteY14" fmla="*/ 904875 h 2647950"/>
              <a:gd name="connsiteX15" fmla="*/ 790575 w 1714500"/>
              <a:gd name="connsiteY15" fmla="*/ 933450 h 2647950"/>
              <a:gd name="connsiteX16" fmla="*/ 800100 w 1714500"/>
              <a:gd name="connsiteY16" fmla="*/ 1000125 h 2647950"/>
              <a:gd name="connsiteX17" fmla="*/ 819150 w 1714500"/>
              <a:gd name="connsiteY17" fmla="*/ 1057275 h 2647950"/>
              <a:gd name="connsiteX18" fmla="*/ 809625 w 1714500"/>
              <a:gd name="connsiteY18" fmla="*/ 1133475 h 2647950"/>
              <a:gd name="connsiteX19" fmla="*/ 781050 w 1714500"/>
              <a:gd name="connsiteY19" fmla="*/ 1143000 h 2647950"/>
              <a:gd name="connsiteX20" fmla="*/ 714375 w 1714500"/>
              <a:gd name="connsiteY20" fmla="*/ 1152525 h 2647950"/>
              <a:gd name="connsiteX21" fmla="*/ 685800 w 1714500"/>
              <a:gd name="connsiteY21" fmla="*/ 1181100 h 2647950"/>
              <a:gd name="connsiteX22" fmla="*/ 628650 w 1714500"/>
              <a:gd name="connsiteY22" fmla="*/ 1200150 h 2647950"/>
              <a:gd name="connsiteX23" fmla="*/ 514350 w 1714500"/>
              <a:gd name="connsiteY23" fmla="*/ 1200150 h 2647950"/>
              <a:gd name="connsiteX24" fmla="*/ 504825 w 1714500"/>
              <a:gd name="connsiteY24" fmla="*/ 1228725 h 2647950"/>
              <a:gd name="connsiteX25" fmla="*/ 476250 w 1714500"/>
              <a:gd name="connsiteY25" fmla="*/ 1238250 h 2647950"/>
              <a:gd name="connsiteX26" fmla="*/ 428625 w 1714500"/>
              <a:gd name="connsiteY26" fmla="*/ 1171575 h 2647950"/>
              <a:gd name="connsiteX27" fmla="*/ 390525 w 1714500"/>
              <a:gd name="connsiteY27" fmla="*/ 1162050 h 2647950"/>
              <a:gd name="connsiteX28" fmla="*/ 295275 w 1714500"/>
              <a:gd name="connsiteY28" fmla="*/ 1190625 h 2647950"/>
              <a:gd name="connsiteX29" fmla="*/ 266700 w 1714500"/>
              <a:gd name="connsiteY29" fmla="*/ 1200150 h 2647950"/>
              <a:gd name="connsiteX30" fmla="*/ 247650 w 1714500"/>
              <a:gd name="connsiteY30" fmla="*/ 1228725 h 2647950"/>
              <a:gd name="connsiteX31" fmla="*/ 209550 w 1714500"/>
              <a:gd name="connsiteY31" fmla="*/ 1247775 h 2647950"/>
              <a:gd name="connsiteX32" fmla="*/ 123825 w 1714500"/>
              <a:gd name="connsiteY32" fmla="*/ 1266825 h 2647950"/>
              <a:gd name="connsiteX33" fmla="*/ 114300 w 1714500"/>
              <a:gd name="connsiteY33" fmla="*/ 1295400 h 2647950"/>
              <a:gd name="connsiteX34" fmla="*/ 104775 w 1714500"/>
              <a:gd name="connsiteY34" fmla="*/ 1438275 h 2647950"/>
              <a:gd name="connsiteX35" fmla="*/ 76200 w 1714500"/>
              <a:gd name="connsiteY35" fmla="*/ 1457325 h 2647950"/>
              <a:gd name="connsiteX36" fmla="*/ 38100 w 1714500"/>
              <a:gd name="connsiteY36" fmla="*/ 1485900 h 2647950"/>
              <a:gd name="connsiteX37" fmla="*/ 28575 w 1714500"/>
              <a:gd name="connsiteY37" fmla="*/ 1609725 h 2647950"/>
              <a:gd name="connsiteX38" fmla="*/ 9525 w 1714500"/>
              <a:gd name="connsiteY38" fmla="*/ 1638300 h 2647950"/>
              <a:gd name="connsiteX39" fmla="*/ 0 w 1714500"/>
              <a:gd name="connsiteY39" fmla="*/ 1666875 h 2647950"/>
              <a:gd name="connsiteX40" fmla="*/ 9525 w 1714500"/>
              <a:gd name="connsiteY40" fmla="*/ 1695450 h 2647950"/>
              <a:gd name="connsiteX41" fmla="*/ 28575 w 1714500"/>
              <a:gd name="connsiteY41" fmla="*/ 1724025 h 2647950"/>
              <a:gd name="connsiteX42" fmla="*/ 38100 w 1714500"/>
              <a:gd name="connsiteY42" fmla="*/ 1762125 h 2647950"/>
              <a:gd name="connsiteX43" fmla="*/ 85725 w 1714500"/>
              <a:gd name="connsiteY43" fmla="*/ 1809750 h 2647950"/>
              <a:gd name="connsiteX44" fmla="*/ 114300 w 1714500"/>
              <a:gd name="connsiteY44" fmla="*/ 1819275 h 2647950"/>
              <a:gd name="connsiteX45" fmla="*/ 104775 w 1714500"/>
              <a:gd name="connsiteY45" fmla="*/ 1933575 h 2647950"/>
              <a:gd name="connsiteX46" fmla="*/ 114300 w 1714500"/>
              <a:gd name="connsiteY46" fmla="*/ 1971675 h 2647950"/>
              <a:gd name="connsiteX47" fmla="*/ 152400 w 1714500"/>
              <a:gd name="connsiteY47" fmla="*/ 1990725 h 2647950"/>
              <a:gd name="connsiteX48" fmla="*/ 161925 w 1714500"/>
              <a:gd name="connsiteY48" fmla="*/ 2019300 h 2647950"/>
              <a:gd name="connsiteX49" fmla="*/ 142875 w 1714500"/>
              <a:gd name="connsiteY49" fmla="*/ 2105025 h 2647950"/>
              <a:gd name="connsiteX50" fmla="*/ 180975 w 1714500"/>
              <a:gd name="connsiteY50" fmla="*/ 2152650 h 2647950"/>
              <a:gd name="connsiteX51" fmla="*/ 219075 w 1714500"/>
              <a:gd name="connsiteY51" fmla="*/ 2190750 h 2647950"/>
              <a:gd name="connsiteX52" fmla="*/ 200025 w 1714500"/>
              <a:gd name="connsiteY52" fmla="*/ 2219325 h 2647950"/>
              <a:gd name="connsiteX53" fmla="*/ 190500 w 1714500"/>
              <a:gd name="connsiteY53" fmla="*/ 2247900 h 2647950"/>
              <a:gd name="connsiteX54" fmla="*/ 161925 w 1714500"/>
              <a:gd name="connsiteY54" fmla="*/ 2266950 h 2647950"/>
              <a:gd name="connsiteX55" fmla="*/ 161925 w 1714500"/>
              <a:gd name="connsiteY55" fmla="*/ 2352675 h 2647950"/>
              <a:gd name="connsiteX56" fmla="*/ 200025 w 1714500"/>
              <a:gd name="connsiteY56" fmla="*/ 2362200 h 2647950"/>
              <a:gd name="connsiteX57" fmla="*/ 228600 w 1714500"/>
              <a:gd name="connsiteY57" fmla="*/ 2371725 h 2647950"/>
              <a:gd name="connsiteX58" fmla="*/ 276225 w 1714500"/>
              <a:gd name="connsiteY58" fmla="*/ 2428875 h 2647950"/>
              <a:gd name="connsiteX59" fmla="*/ 304800 w 1714500"/>
              <a:gd name="connsiteY59" fmla="*/ 2486025 h 2647950"/>
              <a:gd name="connsiteX60" fmla="*/ 371475 w 1714500"/>
              <a:gd name="connsiteY60" fmla="*/ 2505075 h 2647950"/>
              <a:gd name="connsiteX61" fmla="*/ 390525 w 1714500"/>
              <a:gd name="connsiteY61" fmla="*/ 2533650 h 2647950"/>
              <a:gd name="connsiteX62" fmla="*/ 419100 w 1714500"/>
              <a:gd name="connsiteY62" fmla="*/ 2543175 h 2647950"/>
              <a:gd name="connsiteX63" fmla="*/ 447675 w 1714500"/>
              <a:gd name="connsiteY63" fmla="*/ 2562225 h 2647950"/>
              <a:gd name="connsiteX64" fmla="*/ 514350 w 1714500"/>
              <a:gd name="connsiteY64" fmla="*/ 2628900 h 2647950"/>
              <a:gd name="connsiteX65" fmla="*/ 571500 w 1714500"/>
              <a:gd name="connsiteY65" fmla="*/ 2647950 h 2647950"/>
              <a:gd name="connsiteX66" fmla="*/ 800100 w 1714500"/>
              <a:gd name="connsiteY66" fmla="*/ 2638425 h 2647950"/>
              <a:gd name="connsiteX67" fmla="*/ 828675 w 1714500"/>
              <a:gd name="connsiteY67" fmla="*/ 2628900 h 2647950"/>
              <a:gd name="connsiteX68" fmla="*/ 847725 w 1714500"/>
              <a:gd name="connsiteY68" fmla="*/ 2600325 h 2647950"/>
              <a:gd name="connsiteX69" fmla="*/ 942975 w 1714500"/>
              <a:gd name="connsiteY69" fmla="*/ 2609850 h 2647950"/>
              <a:gd name="connsiteX70" fmla="*/ 1000125 w 1714500"/>
              <a:gd name="connsiteY70" fmla="*/ 2628900 h 2647950"/>
              <a:gd name="connsiteX71" fmla="*/ 1028700 w 1714500"/>
              <a:gd name="connsiteY71" fmla="*/ 2638425 h 2647950"/>
              <a:gd name="connsiteX72" fmla="*/ 1133475 w 1714500"/>
              <a:gd name="connsiteY72" fmla="*/ 2628900 h 2647950"/>
              <a:gd name="connsiteX73" fmla="*/ 1162050 w 1714500"/>
              <a:gd name="connsiteY73" fmla="*/ 2619375 h 2647950"/>
              <a:gd name="connsiteX74" fmla="*/ 1257300 w 1714500"/>
              <a:gd name="connsiteY74" fmla="*/ 2638425 h 2647950"/>
              <a:gd name="connsiteX75" fmla="*/ 1266825 w 1714500"/>
              <a:gd name="connsiteY75" fmla="*/ 2609850 h 2647950"/>
              <a:gd name="connsiteX76" fmla="*/ 1381125 w 1714500"/>
              <a:gd name="connsiteY76" fmla="*/ 2562225 h 2647950"/>
              <a:gd name="connsiteX77" fmla="*/ 1457325 w 1714500"/>
              <a:gd name="connsiteY77" fmla="*/ 2552700 h 2647950"/>
              <a:gd name="connsiteX78" fmla="*/ 1466850 w 1714500"/>
              <a:gd name="connsiteY78" fmla="*/ 2524125 h 2647950"/>
              <a:gd name="connsiteX79" fmla="*/ 1409700 w 1714500"/>
              <a:gd name="connsiteY79" fmla="*/ 2476500 h 2647950"/>
              <a:gd name="connsiteX80" fmla="*/ 1362075 w 1714500"/>
              <a:gd name="connsiteY80" fmla="*/ 2381250 h 2647950"/>
              <a:gd name="connsiteX81" fmla="*/ 1352550 w 1714500"/>
              <a:gd name="connsiteY81" fmla="*/ 2352675 h 2647950"/>
              <a:gd name="connsiteX82" fmla="*/ 1362075 w 1714500"/>
              <a:gd name="connsiteY82" fmla="*/ 2324100 h 2647950"/>
              <a:gd name="connsiteX83" fmla="*/ 1419225 w 1714500"/>
              <a:gd name="connsiteY83" fmla="*/ 2286000 h 2647950"/>
              <a:gd name="connsiteX84" fmla="*/ 1409700 w 1714500"/>
              <a:gd name="connsiteY84" fmla="*/ 2209800 h 2647950"/>
              <a:gd name="connsiteX85" fmla="*/ 1428750 w 1714500"/>
              <a:gd name="connsiteY85" fmla="*/ 2152650 h 2647950"/>
              <a:gd name="connsiteX86" fmla="*/ 1438275 w 1714500"/>
              <a:gd name="connsiteY86" fmla="*/ 2124075 h 2647950"/>
              <a:gd name="connsiteX87" fmla="*/ 1466850 w 1714500"/>
              <a:gd name="connsiteY87" fmla="*/ 2105025 h 2647950"/>
              <a:gd name="connsiteX88" fmla="*/ 1447800 w 1714500"/>
              <a:gd name="connsiteY88" fmla="*/ 2038350 h 2647950"/>
              <a:gd name="connsiteX89" fmla="*/ 1438275 w 1714500"/>
              <a:gd name="connsiteY89" fmla="*/ 2009775 h 2647950"/>
              <a:gd name="connsiteX90" fmla="*/ 1381125 w 1714500"/>
              <a:gd name="connsiteY90" fmla="*/ 2000250 h 2647950"/>
              <a:gd name="connsiteX91" fmla="*/ 1428750 w 1714500"/>
              <a:gd name="connsiteY91" fmla="*/ 1943100 h 2647950"/>
              <a:gd name="connsiteX92" fmla="*/ 1447800 w 1714500"/>
              <a:gd name="connsiteY92" fmla="*/ 1914525 h 2647950"/>
              <a:gd name="connsiteX93" fmla="*/ 1343025 w 1714500"/>
              <a:gd name="connsiteY93" fmla="*/ 1895475 h 2647950"/>
              <a:gd name="connsiteX94" fmla="*/ 1314450 w 1714500"/>
              <a:gd name="connsiteY94" fmla="*/ 1876425 h 2647950"/>
              <a:gd name="connsiteX95" fmla="*/ 1390650 w 1714500"/>
              <a:gd name="connsiteY95" fmla="*/ 1800225 h 2647950"/>
              <a:gd name="connsiteX96" fmla="*/ 1400175 w 1714500"/>
              <a:gd name="connsiteY96" fmla="*/ 1752600 h 2647950"/>
              <a:gd name="connsiteX97" fmla="*/ 1428750 w 1714500"/>
              <a:gd name="connsiteY97" fmla="*/ 1743075 h 2647950"/>
              <a:gd name="connsiteX98" fmla="*/ 1495425 w 1714500"/>
              <a:gd name="connsiteY98" fmla="*/ 1704975 h 2647950"/>
              <a:gd name="connsiteX99" fmla="*/ 1504950 w 1714500"/>
              <a:gd name="connsiteY99" fmla="*/ 1676400 h 2647950"/>
              <a:gd name="connsiteX100" fmla="*/ 1524000 w 1714500"/>
              <a:gd name="connsiteY100" fmla="*/ 1638300 h 2647950"/>
              <a:gd name="connsiteX101" fmla="*/ 1543050 w 1714500"/>
              <a:gd name="connsiteY101" fmla="*/ 1495425 h 2647950"/>
              <a:gd name="connsiteX102" fmla="*/ 1609725 w 1714500"/>
              <a:gd name="connsiteY102" fmla="*/ 1447800 h 2647950"/>
              <a:gd name="connsiteX103" fmla="*/ 1638300 w 1714500"/>
              <a:gd name="connsiteY103" fmla="*/ 1428750 h 2647950"/>
              <a:gd name="connsiteX104" fmla="*/ 1666875 w 1714500"/>
              <a:gd name="connsiteY104" fmla="*/ 1400175 h 2647950"/>
              <a:gd name="connsiteX105" fmla="*/ 1704975 w 1714500"/>
              <a:gd name="connsiteY105" fmla="*/ 1390650 h 2647950"/>
              <a:gd name="connsiteX106" fmla="*/ 1714500 w 1714500"/>
              <a:gd name="connsiteY106" fmla="*/ 1352550 h 2647950"/>
              <a:gd name="connsiteX107" fmla="*/ 1704975 w 1714500"/>
              <a:gd name="connsiteY107" fmla="*/ 1323975 h 2647950"/>
              <a:gd name="connsiteX108" fmla="*/ 1695450 w 1714500"/>
              <a:gd name="connsiteY108" fmla="*/ 1285875 h 2647950"/>
              <a:gd name="connsiteX109" fmla="*/ 1666875 w 1714500"/>
              <a:gd name="connsiteY109" fmla="*/ 1257300 h 2647950"/>
              <a:gd name="connsiteX110" fmla="*/ 1657350 w 1714500"/>
              <a:gd name="connsiteY110" fmla="*/ 1104900 h 2647950"/>
              <a:gd name="connsiteX111" fmla="*/ 1619250 w 1714500"/>
              <a:gd name="connsiteY111" fmla="*/ 1095375 h 2647950"/>
              <a:gd name="connsiteX112" fmla="*/ 1600200 w 1714500"/>
              <a:gd name="connsiteY112" fmla="*/ 1066800 h 2647950"/>
              <a:gd name="connsiteX113" fmla="*/ 1628775 w 1714500"/>
              <a:gd name="connsiteY113" fmla="*/ 962025 h 2647950"/>
              <a:gd name="connsiteX114" fmla="*/ 1638300 w 1714500"/>
              <a:gd name="connsiteY114" fmla="*/ 933450 h 2647950"/>
              <a:gd name="connsiteX115" fmla="*/ 1666875 w 1714500"/>
              <a:gd name="connsiteY115" fmla="*/ 914400 h 2647950"/>
              <a:gd name="connsiteX116" fmla="*/ 1657350 w 1714500"/>
              <a:gd name="connsiteY116" fmla="*/ 657225 h 2647950"/>
              <a:gd name="connsiteX117" fmla="*/ 1628775 w 1714500"/>
              <a:gd name="connsiteY117" fmla="*/ 647700 h 2647950"/>
              <a:gd name="connsiteX118" fmla="*/ 1619250 w 1714500"/>
              <a:gd name="connsiteY118" fmla="*/ 619125 h 2647950"/>
              <a:gd name="connsiteX119" fmla="*/ 1600200 w 1714500"/>
              <a:gd name="connsiteY119" fmla="*/ 590550 h 2647950"/>
              <a:gd name="connsiteX120" fmla="*/ 1609725 w 1714500"/>
              <a:gd name="connsiteY120" fmla="*/ 533400 h 2647950"/>
              <a:gd name="connsiteX121" fmla="*/ 1628775 w 1714500"/>
              <a:gd name="connsiteY121" fmla="*/ 400050 h 2647950"/>
              <a:gd name="connsiteX122" fmla="*/ 1609725 w 1714500"/>
              <a:gd name="connsiteY122" fmla="*/ 228600 h 2647950"/>
              <a:gd name="connsiteX123" fmla="*/ 1590675 w 1714500"/>
              <a:gd name="connsiteY123" fmla="*/ 171450 h 2647950"/>
              <a:gd name="connsiteX124" fmla="*/ 1562100 w 1714500"/>
              <a:gd name="connsiteY124" fmla="*/ 161925 h 2647950"/>
              <a:gd name="connsiteX125" fmla="*/ 1533525 w 1714500"/>
              <a:gd name="connsiteY125" fmla="*/ 104775 h 2647950"/>
              <a:gd name="connsiteX126" fmla="*/ 1504950 w 1714500"/>
              <a:gd name="connsiteY126" fmla="*/ 76200 h 2647950"/>
              <a:gd name="connsiteX127" fmla="*/ 1457325 w 1714500"/>
              <a:gd name="connsiteY127" fmla="*/ 28575 h 2647950"/>
              <a:gd name="connsiteX128" fmla="*/ 1209675 w 1714500"/>
              <a:gd name="connsiteY128" fmla="*/ 28575 h 2647950"/>
              <a:gd name="connsiteX129" fmla="*/ 1181100 w 1714500"/>
              <a:gd name="connsiteY129" fmla="*/ 9525 h 2647950"/>
              <a:gd name="connsiteX130" fmla="*/ 1152525 w 1714500"/>
              <a:gd name="connsiteY130" fmla="*/ 0 h 2647950"/>
              <a:gd name="connsiteX131" fmla="*/ 1047750 w 1714500"/>
              <a:gd name="connsiteY131" fmla="*/ 9525 h 2647950"/>
              <a:gd name="connsiteX132" fmla="*/ 1038225 w 1714500"/>
              <a:gd name="connsiteY132" fmla="*/ 57150 h 2647950"/>
              <a:gd name="connsiteX133" fmla="*/ 1000125 w 1714500"/>
              <a:gd name="connsiteY133" fmla="*/ 114300 h 2647950"/>
              <a:gd name="connsiteX134" fmla="*/ 971550 w 1714500"/>
              <a:gd name="connsiteY134" fmla="*/ 123825 h 2647950"/>
              <a:gd name="connsiteX135" fmla="*/ 942975 w 1714500"/>
              <a:gd name="connsiteY135" fmla="*/ 142875 h 2647950"/>
              <a:gd name="connsiteX136" fmla="*/ 933450 w 1714500"/>
              <a:gd name="connsiteY136" fmla="*/ 257175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1714500" h="2647950">
                <a:moveTo>
                  <a:pt x="952500" y="123825"/>
                </a:moveTo>
                <a:cubicBezTo>
                  <a:pt x="955675" y="149225"/>
                  <a:pt x="958405" y="174685"/>
                  <a:pt x="962025" y="200025"/>
                </a:cubicBezTo>
                <a:cubicBezTo>
                  <a:pt x="964756" y="219144"/>
                  <a:pt x="968819" y="238056"/>
                  <a:pt x="971550" y="257175"/>
                </a:cubicBezTo>
                <a:cubicBezTo>
                  <a:pt x="991815" y="399030"/>
                  <a:pt x="969256" y="287247"/>
                  <a:pt x="990600" y="361950"/>
                </a:cubicBezTo>
                <a:cubicBezTo>
                  <a:pt x="994196" y="374537"/>
                  <a:pt x="994968" y="388018"/>
                  <a:pt x="1000125" y="400050"/>
                </a:cubicBezTo>
                <a:cubicBezTo>
                  <a:pt x="1004634" y="410572"/>
                  <a:pt x="1012825" y="419100"/>
                  <a:pt x="1019175" y="428625"/>
                </a:cubicBezTo>
                <a:cubicBezTo>
                  <a:pt x="1025894" y="462220"/>
                  <a:pt x="1040986" y="510208"/>
                  <a:pt x="1019175" y="542925"/>
                </a:cubicBezTo>
                <a:cubicBezTo>
                  <a:pt x="1015921" y="547806"/>
                  <a:pt x="956241" y="567078"/>
                  <a:pt x="942975" y="571500"/>
                </a:cubicBezTo>
                <a:lnTo>
                  <a:pt x="923925" y="628650"/>
                </a:lnTo>
                <a:lnTo>
                  <a:pt x="914400" y="657225"/>
                </a:lnTo>
                <a:cubicBezTo>
                  <a:pt x="906723" y="726315"/>
                  <a:pt x="910348" y="728556"/>
                  <a:pt x="895350" y="781050"/>
                </a:cubicBezTo>
                <a:cubicBezTo>
                  <a:pt x="892592" y="790704"/>
                  <a:pt x="892925" y="802525"/>
                  <a:pt x="885825" y="809625"/>
                </a:cubicBezTo>
                <a:cubicBezTo>
                  <a:pt x="875785" y="819665"/>
                  <a:pt x="860053" y="821630"/>
                  <a:pt x="847725" y="828675"/>
                </a:cubicBezTo>
                <a:cubicBezTo>
                  <a:pt x="837786" y="834355"/>
                  <a:pt x="828675" y="841375"/>
                  <a:pt x="819150" y="847725"/>
                </a:cubicBezTo>
                <a:lnTo>
                  <a:pt x="800100" y="904875"/>
                </a:lnTo>
                <a:lnTo>
                  <a:pt x="790575" y="933450"/>
                </a:lnTo>
                <a:cubicBezTo>
                  <a:pt x="793750" y="955675"/>
                  <a:pt x="795052" y="978249"/>
                  <a:pt x="800100" y="1000125"/>
                </a:cubicBezTo>
                <a:cubicBezTo>
                  <a:pt x="804615" y="1019691"/>
                  <a:pt x="819150" y="1057275"/>
                  <a:pt x="819150" y="1057275"/>
                </a:cubicBezTo>
                <a:cubicBezTo>
                  <a:pt x="815975" y="1082675"/>
                  <a:pt x="820021" y="1110084"/>
                  <a:pt x="809625" y="1133475"/>
                </a:cubicBezTo>
                <a:cubicBezTo>
                  <a:pt x="805547" y="1142650"/>
                  <a:pt x="790895" y="1141031"/>
                  <a:pt x="781050" y="1143000"/>
                </a:cubicBezTo>
                <a:cubicBezTo>
                  <a:pt x="759035" y="1147403"/>
                  <a:pt x="736600" y="1149350"/>
                  <a:pt x="714375" y="1152525"/>
                </a:cubicBezTo>
                <a:cubicBezTo>
                  <a:pt x="704850" y="1162050"/>
                  <a:pt x="697575" y="1174558"/>
                  <a:pt x="685800" y="1181100"/>
                </a:cubicBezTo>
                <a:cubicBezTo>
                  <a:pt x="668247" y="1190852"/>
                  <a:pt x="628650" y="1200150"/>
                  <a:pt x="628650" y="1200150"/>
                </a:cubicBezTo>
                <a:cubicBezTo>
                  <a:pt x="589437" y="1192307"/>
                  <a:pt x="554857" y="1179897"/>
                  <a:pt x="514350" y="1200150"/>
                </a:cubicBezTo>
                <a:cubicBezTo>
                  <a:pt x="505370" y="1204640"/>
                  <a:pt x="511925" y="1221625"/>
                  <a:pt x="504825" y="1228725"/>
                </a:cubicBezTo>
                <a:cubicBezTo>
                  <a:pt x="497725" y="1235825"/>
                  <a:pt x="485775" y="1235075"/>
                  <a:pt x="476250" y="1238250"/>
                </a:cubicBezTo>
                <a:cubicBezTo>
                  <a:pt x="428625" y="1222375"/>
                  <a:pt x="450850" y="1238250"/>
                  <a:pt x="428625" y="1171575"/>
                </a:cubicBezTo>
                <a:cubicBezTo>
                  <a:pt x="424485" y="1159156"/>
                  <a:pt x="403225" y="1165225"/>
                  <a:pt x="390525" y="1162050"/>
                </a:cubicBezTo>
                <a:cubicBezTo>
                  <a:pt x="332944" y="1176445"/>
                  <a:pt x="364844" y="1167435"/>
                  <a:pt x="295275" y="1190625"/>
                </a:cubicBezTo>
                <a:lnTo>
                  <a:pt x="266700" y="1200150"/>
                </a:lnTo>
                <a:cubicBezTo>
                  <a:pt x="260350" y="1209675"/>
                  <a:pt x="256444" y="1221396"/>
                  <a:pt x="247650" y="1228725"/>
                </a:cubicBezTo>
                <a:cubicBezTo>
                  <a:pt x="236742" y="1237815"/>
                  <a:pt x="222601" y="1242182"/>
                  <a:pt x="209550" y="1247775"/>
                </a:cubicBezTo>
                <a:cubicBezTo>
                  <a:pt x="179707" y="1260565"/>
                  <a:pt x="158076" y="1261117"/>
                  <a:pt x="123825" y="1266825"/>
                </a:cubicBezTo>
                <a:cubicBezTo>
                  <a:pt x="120650" y="1276350"/>
                  <a:pt x="115409" y="1285421"/>
                  <a:pt x="114300" y="1295400"/>
                </a:cubicBezTo>
                <a:cubicBezTo>
                  <a:pt x="109029" y="1342839"/>
                  <a:pt x="115707" y="1391813"/>
                  <a:pt x="104775" y="1438275"/>
                </a:cubicBezTo>
                <a:cubicBezTo>
                  <a:pt x="102153" y="1449418"/>
                  <a:pt x="85515" y="1450671"/>
                  <a:pt x="76200" y="1457325"/>
                </a:cubicBezTo>
                <a:cubicBezTo>
                  <a:pt x="63282" y="1466552"/>
                  <a:pt x="50800" y="1476375"/>
                  <a:pt x="38100" y="1485900"/>
                </a:cubicBezTo>
                <a:cubicBezTo>
                  <a:pt x="34925" y="1527175"/>
                  <a:pt x="36204" y="1569037"/>
                  <a:pt x="28575" y="1609725"/>
                </a:cubicBezTo>
                <a:cubicBezTo>
                  <a:pt x="26465" y="1620977"/>
                  <a:pt x="14645" y="1628061"/>
                  <a:pt x="9525" y="1638300"/>
                </a:cubicBezTo>
                <a:cubicBezTo>
                  <a:pt x="5035" y="1647280"/>
                  <a:pt x="3175" y="1657350"/>
                  <a:pt x="0" y="1666875"/>
                </a:cubicBezTo>
                <a:cubicBezTo>
                  <a:pt x="3175" y="1676400"/>
                  <a:pt x="5035" y="1686470"/>
                  <a:pt x="9525" y="1695450"/>
                </a:cubicBezTo>
                <a:cubicBezTo>
                  <a:pt x="14645" y="1705689"/>
                  <a:pt x="24066" y="1713503"/>
                  <a:pt x="28575" y="1724025"/>
                </a:cubicBezTo>
                <a:cubicBezTo>
                  <a:pt x="33732" y="1736057"/>
                  <a:pt x="32943" y="1750093"/>
                  <a:pt x="38100" y="1762125"/>
                </a:cubicBezTo>
                <a:cubicBezTo>
                  <a:pt x="48491" y="1786370"/>
                  <a:pt x="62634" y="1798205"/>
                  <a:pt x="85725" y="1809750"/>
                </a:cubicBezTo>
                <a:cubicBezTo>
                  <a:pt x="94705" y="1814240"/>
                  <a:pt x="104775" y="1816100"/>
                  <a:pt x="114300" y="1819275"/>
                </a:cubicBezTo>
                <a:cubicBezTo>
                  <a:pt x="90810" y="1889746"/>
                  <a:pt x="90346" y="1861428"/>
                  <a:pt x="104775" y="1933575"/>
                </a:cubicBezTo>
                <a:cubicBezTo>
                  <a:pt x="107342" y="1946412"/>
                  <a:pt x="105919" y="1961618"/>
                  <a:pt x="114300" y="1971675"/>
                </a:cubicBezTo>
                <a:cubicBezTo>
                  <a:pt x="123390" y="1982583"/>
                  <a:pt x="139700" y="1984375"/>
                  <a:pt x="152400" y="1990725"/>
                </a:cubicBezTo>
                <a:cubicBezTo>
                  <a:pt x="155575" y="2000250"/>
                  <a:pt x="161925" y="2009260"/>
                  <a:pt x="161925" y="2019300"/>
                </a:cubicBezTo>
                <a:cubicBezTo>
                  <a:pt x="161925" y="2052827"/>
                  <a:pt x="152697" y="2075558"/>
                  <a:pt x="142875" y="2105025"/>
                </a:cubicBezTo>
                <a:cubicBezTo>
                  <a:pt x="166816" y="2176849"/>
                  <a:pt x="131736" y="2091102"/>
                  <a:pt x="180975" y="2152650"/>
                </a:cubicBezTo>
                <a:cubicBezTo>
                  <a:pt x="217920" y="2198832"/>
                  <a:pt x="156730" y="2169968"/>
                  <a:pt x="219075" y="2190750"/>
                </a:cubicBezTo>
                <a:cubicBezTo>
                  <a:pt x="212725" y="2200275"/>
                  <a:pt x="205145" y="2209086"/>
                  <a:pt x="200025" y="2219325"/>
                </a:cubicBezTo>
                <a:cubicBezTo>
                  <a:pt x="195535" y="2228305"/>
                  <a:pt x="196772" y="2240060"/>
                  <a:pt x="190500" y="2247900"/>
                </a:cubicBezTo>
                <a:cubicBezTo>
                  <a:pt x="183349" y="2256839"/>
                  <a:pt x="171450" y="2260600"/>
                  <a:pt x="161925" y="2266950"/>
                </a:cubicBezTo>
                <a:cubicBezTo>
                  <a:pt x="152367" y="2295625"/>
                  <a:pt x="139066" y="2320672"/>
                  <a:pt x="161925" y="2352675"/>
                </a:cubicBezTo>
                <a:cubicBezTo>
                  <a:pt x="169534" y="2363327"/>
                  <a:pt x="187438" y="2358604"/>
                  <a:pt x="200025" y="2362200"/>
                </a:cubicBezTo>
                <a:cubicBezTo>
                  <a:pt x="209679" y="2364958"/>
                  <a:pt x="219075" y="2368550"/>
                  <a:pt x="228600" y="2371725"/>
                </a:cubicBezTo>
                <a:cubicBezTo>
                  <a:pt x="249666" y="2392791"/>
                  <a:pt x="262964" y="2402353"/>
                  <a:pt x="276225" y="2428875"/>
                </a:cubicBezTo>
                <a:cubicBezTo>
                  <a:pt x="287729" y="2451882"/>
                  <a:pt x="282052" y="2467827"/>
                  <a:pt x="304800" y="2486025"/>
                </a:cubicBezTo>
                <a:cubicBezTo>
                  <a:pt x="311011" y="2490994"/>
                  <a:pt x="368986" y="2504453"/>
                  <a:pt x="371475" y="2505075"/>
                </a:cubicBezTo>
                <a:cubicBezTo>
                  <a:pt x="377825" y="2514600"/>
                  <a:pt x="381586" y="2526499"/>
                  <a:pt x="390525" y="2533650"/>
                </a:cubicBezTo>
                <a:cubicBezTo>
                  <a:pt x="398365" y="2539922"/>
                  <a:pt x="410120" y="2538685"/>
                  <a:pt x="419100" y="2543175"/>
                </a:cubicBezTo>
                <a:cubicBezTo>
                  <a:pt x="429339" y="2548295"/>
                  <a:pt x="438150" y="2555875"/>
                  <a:pt x="447675" y="2562225"/>
                </a:cubicBezTo>
                <a:cubicBezTo>
                  <a:pt x="464440" y="2612520"/>
                  <a:pt x="448846" y="2585231"/>
                  <a:pt x="514350" y="2628900"/>
                </a:cubicBezTo>
                <a:cubicBezTo>
                  <a:pt x="531058" y="2640039"/>
                  <a:pt x="571500" y="2647950"/>
                  <a:pt x="571500" y="2647950"/>
                </a:cubicBezTo>
                <a:cubicBezTo>
                  <a:pt x="647700" y="2644775"/>
                  <a:pt x="724042" y="2644059"/>
                  <a:pt x="800100" y="2638425"/>
                </a:cubicBezTo>
                <a:cubicBezTo>
                  <a:pt x="810113" y="2637683"/>
                  <a:pt x="820835" y="2635172"/>
                  <a:pt x="828675" y="2628900"/>
                </a:cubicBezTo>
                <a:cubicBezTo>
                  <a:pt x="837614" y="2621749"/>
                  <a:pt x="841375" y="2609850"/>
                  <a:pt x="847725" y="2600325"/>
                </a:cubicBezTo>
                <a:cubicBezTo>
                  <a:pt x="879475" y="2603500"/>
                  <a:pt x="911613" y="2603970"/>
                  <a:pt x="942975" y="2609850"/>
                </a:cubicBezTo>
                <a:cubicBezTo>
                  <a:pt x="962712" y="2613551"/>
                  <a:pt x="981075" y="2622550"/>
                  <a:pt x="1000125" y="2628900"/>
                </a:cubicBezTo>
                <a:lnTo>
                  <a:pt x="1028700" y="2638425"/>
                </a:lnTo>
                <a:cubicBezTo>
                  <a:pt x="1063625" y="2635250"/>
                  <a:pt x="1098758" y="2633860"/>
                  <a:pt x="1133475" y="2628900"/>
                </a:cubicBezTo>
                <a:cubicBezTo>
                  <a:pt x="1143414" y="2627480"/>
                  <a:pt x="1152039" y="2618605"/>
                  <a:pt x="1162050" y="2619375"/>
                </a:cubicBezTo>
                <a:cubicBezTo>
                  <a:pt x="1194333" y="2621858"/>
                  <a:pt x="1257300" y="2638425"/>
                  <a:pt x="1257300" y="2638425"/>
                </a:cubicBezTo>
                <a:cubicBezTo>
                  <a:pt x="1260475" y="2628900"/>
                  <a:pt x="1261256" y="2618204"/>
                  <a:pt x="1266825" y="2609850"/>
                </a:cubicBezTo>
                <a:cubicBezTo>
                  <a:pt x="1295911" y="2566221"/>
                  <a:pt x="1326119" y="2571932"/>
                  <a:pt x="1381125" y="2562225"/>
                </a:cubicBezTo>
                <a:cubicBezTo>
                  <a:pt x="1406333" y="2557777"/>
                  <a:pt x="1431925" y="2555875"/>
                  <a:pt x="1457325" y="2552700"/>
                </a:cubicBezTo>
                <a:cubicBezTo>
                  <a:pt x="1460500" y="2543175"/>
                  <a:pt x="1470025" y="2533650"/>
                  <a:pt x="1466850" y="2524125"/>
                </a:cubicBezTo>
                <a:cubicBezTo>
                  <a:pt x="1461611" y="2508409"/>
                  <a:pt x="1422772" y="2485214"/>
                  <a:pt x="1409700" y="2476500"/>
                </a:cubicBezTo>
                <a:cubicBezTo>
                  <a:pt x="1369077" y="2422336"/>
                  <a:pt x="1386145" y="2453460"/>
                  <a:pt x="1362075" y="2381250"/>
                </a:cubicBezTo>
                <a:lnTo>
                  <a:pt x="1352550" y="2352675"/>
                </a:lnTo>
                <a:cubicBezTo>
                  <a:pt x="1355725" y="2343150"/>
                  <a:pt x="1354975" y="2331200"/>
                  <a:pt x="1362075" y="2324100"/>
                </a:cubicBezTo>
                <a:cubicBezTo>
                  <a:pt x="1378264" y="2307911"/>
                  <a:pt x="1419225" y="2286000"/>
                  <a:pt x="1419225" y="2286000"/>
                </a:cubicBezTo>
                <a:cubicBezTo>
                  <a:pt x="1374775" y="2219325"/>
                  <a:pt x="1362075" y="2241550"/>
                  <a:pt x="1409700" y="2209800"/>
                </a:cubicBezTo>
                <a:lnTo>
                  <a:pt x="1428750" y="2152650"/>
                </a:lnTo>
                <a:cubicBezTo>
                  <a:pt x="1431925" y="2143125"/>
                  <a:pt x="1429921" y="2129644"/>
                  <a:pt x="1438275" y="2124075"/>
                </a:cubicBezTo>
                <a:lnTo>
                  <a:pt x="1466850" y="2105025"/>
                </a:lnTo>
                <a:cubicBezTo>
                  <a:pt x="1483315" y="2055631"/>
                  <a:pt x="1479364" y="2093587"/>
                  <a:pt x="1447800" y="2038350"/>
                </a:cubicBezTo>
                <a:cubicBezTo>
                  <a:pt x="1442819" y="2029633"/>
                  <a:pt x="1446992" y="2014756"/>
                  <a:pt x="1438275" y="2009775"/>
                </a:cubicBezTo>
                <a:cubicBezTo>
                  <a:pt x="1421507" y="2000193"/>
                  <a:pt x="1400175" y="2003425"/>
                  <a:pt x="1381125" y="2000250"/>
                </a:cubicBezTo>
                <a:cubicBezTo>
                  <a:pt x="1428423" y="1929304"/>
                  <a:pt x="1367634" y="2016439"/>
                  <a:pt x="1428750" y="1943100"/>
                </a:cubicBezTo>
                <a:cubicBezTo>
                  <a:pt x="1436079" y="1934306"/>
                  <a:pt x="1441450" y="1924050"/>
                  <a:pt x="1447800" y="1914525"/>
                </a:cubicBezTo>
                <a:cubicBezTo>
                  <a:pt x="1421533" y="1911242"/>
                  <a:pt x="1372391" y="1910158"/>
                  <a:pt x="1343025" y="1895475"/>
                </a:cubicBezTo>
                <a:cubicBezTo>
                  <a:pt x="1332786" y="1890355"/>
                  <a:pt x="1323975" y="1882775"/>
                  <a:pt x="1314450" y="1876425"/>
                </a:cubicBezTo>
                <a:cubicBezTo>
                  <a:pt x="1335786" y="1727073"/>
                  <a:pt x="1293114" y="1873377"/>
                  <a:pt x="1390650" y="1800225"/>
                </a:cubicBezTo>
                <a:cubicBezTo>
                  <a:pt x="1403602" y="1790511"/>
                  <a:pt x="1391195" y="1766070"/>
                  <a:pt x="1400175" y="1752600"/>
                </a:cubicBezTo>
                <a:cubicBezTo>
                  <a:pt x="1405744" y="1744246"/>
                  <a:pt x="1419522" y="1747030"/>
                  <a:pt x="1428750" y="1743075"/>
                </a:cubicBezTo>
                <a:cubicBezTo>
                  <a:pt x="1462587" y="1728573"/>
                  <a:pt x="1466727" y="1724107"/>
                  <a:pt x="1495425" y="1704975"/>
                </a:cubicBezTo>
                <a:cubicBezTo>
                  <a:pt x="1498600" y="1695450"/>
                  <a:pt x="1500995" y="1685628"/>
                  <a:pt x="1504950" y="1676400"/>
                </a:cubicBezTo>
                <a:cubicBezTo>
                  <a:pt x="1510543" y="1663349"/>
                  <a:pt x="1521383" y="1652256"/>
                  <a:pt x="1524000" y="1638300"/>
                </a:cubicBezTo>
                <a:cubicBezTo>
                  <a:pt x="1530384" y="1604251"/>
                  <a:pt x="1522479" y="1536567"/>
                  <a:pt x="1543050" y="1495425"/>
                </a:cubicBezTo>
                <a:cubicBezTo>
                  <a:pt x="1564673" y="1452179"/>
                  <a:pt x="1561794" y="1471766"/>
                  <a:pt x="1609725" y="1447800"/>
                </a:cubicBezTo>
                <a:cubicBezTo>
                  <a:pt x="1619964" y="1442680"/>
                  <a:pt x="1629506" y="1436079"/>
                  <a:pt x="1638300" y="1428750"/>
                </a:cubicBezTo>
                <a:cubicBezTo>
                  <a:pt x="1648648" y="1420126"/>
                  <a:pt x="1655179" y="1406858"/>
                  <a:pt x="1666875" y="1400175"/>
                </a:cubicBezTo>
                <a:cubicBezTo>
                  <a:pt x="1678241" y="1393680"/>
                  <a:pt x="1692275" y="1393825"/>
                  <a:pt x="1704975" y="1390650"/>
                </a:cubicBezTo>
                <a:cubicBezTo>
                  <a:pt x="1708150" y="1377950"/>
                  <a:pt x="1714500" y="1365641"/>
                  <a:pt x="1714500" y="1352550"/>
                </a:cubicBezTo>
                <a:cubicBezTo>
                  <a:pt x="1714500" y="1342510"/>
                  <a:pt x="1707733" y="1333629"/>
                  <a:pt x="1704975" y="1323975"/>
                </a:cubicBezTo>
                <a:cubicBezTo>
                  <a:pt x="1701379" y="1311388"/>
                  <a:pt x="1701945" y="1297241"/>
                  <a:pt x="1695450" y="1285875"/>
                </a:cubicBezTo>
                <a:cubicBezTo>
                  <a:pt x="1688767" y="1274179"/>
                  <a:pt x="1676400" y="1266825"/>
                  <a:pt x="1666875" y="1257300"/>
                </a:cubicBezTo>
                <a:cubicBezTo>
                  <a:pt x="1663700" y="1206500"/>
                  <a:pt x="1671712" y="1153731"/>
                  <a:pt x="1657350" y="1104900"/>
                </a:cubicBezTo>
                <a:cubicBezTo>
                  <a:pt x="1653656" y="1092341"/>
                  <a:pt x="1630142" y="1102637"/>
                  <a:pt x="1619250" y="1095375"/>
                </a:cubicBezTo>
                <a:cubicBezTo>
                  <a:pt x="1609725" y="1089025"/>
                  <a:pt x="1606550" y="1076325"/>
                  <a:pt x="1600200" y="1066800"/>
                </a:cubicBezTo>
                <a:cubicBezTo>
                  <a:pt x="1617340" y="929676"/>
                  <a:pt x="1592755" y="1034065"/>
                  <a:pt x="1628775" y="962025"/>
                </a:cubicBezTo>
                <a:cubicBezTo>
                  <a:pt x="1633265" y="953045"/>
                  <a:pt x="1632028" y="941290"/>
                  <a:pt x="1638300" y="933450"/>
                </a:cubicBezTo>
                <a:cubicBezTo>
                  <a:pt x="1645451" y="924511"/>
                  <a:pt x="1657350" y="920750"/>
                  <a:pt x="1666875" y="914400"/>
                </a:cubicBezTo>
                <a:cubicBezTo>
                  <a:pt x="1663700" y="828675"/>
                  <a:pt x="1669482" y="742147"/>
                  <a:pt x="1657350" y="657225"/>
                </a:cubicBezTo>
                <a:cubicBezTo>
                  <a:pt x="1655930" y="647286"/>
                  <a:pt x="1635875" y="654800"/>
                  <a:pt x="1628775" y="647700"/>
                </a:cubicBezTo>
                <a:cubicBezTo>
                  <a:pt x="1621675" y="640600"/>
                  <a:pt x="1623740" y="628105"/>
                  <a:pt x="1619250" y="619125"/>
                </a:cubicBezTo>
                <a:cubicBezTo>
                  <a:pt x="1614130" y="608886"/>
                  <a:pt x="1606550" y="600075"/>
                  <a:pt x="1600200" y="590550"/>
                </a:cubicBezTo>
                <a:cubicBezTo>
                  <a:pt x="1603375" y="571500"/>
                  <a:pt x="1607468" y="552580"/>
                  <a:pt x="1609725" y="533400"/>
                </a:cubicBezTo>
                <a:cubicBezTo>
                  <a:pt x="1624902" y="404398"/>
                  <a:pt x="1606802" y="465968"/>
                  <a:pt x="1628775" y="400050"/>
                </a:cubicBezTo>
                <a:cubicBezTo>
                  <a:pt x="1624453" y="343869"/>
                  <a:pt x="1624848" y="284051"/>
                  <a:pt x="1609725" y="228600"/>
                </a:cubicBezTo>
                <a:cubicBezTo>
                  <a:pt x="1604441" y="209227"/>
                  <a:pt x="1597025" y="190500"/>
                  <a:pt x="1590675" y="171450"/>
                </a:cubicBezTo>
                <a:cubicBezTo>
                  <a:pt x="1587500" y="161925"/>
                  <a:pt x="1571625" y="165100"/>
                  <a:pt x="1562100" y="161925"/>
                </a:cubicBezTo>
                <a:cubicBezTo>
                  <a:pt x="1552554" y="133286"/>
                  <a:pt x="1554041" y="129394"/>
                  <a:pt x="1533525" y="104775"/>
                </a:cubicBezTo>
                <a:cubicBezTo>
                  <a:pt x="1524901" y="94427"/>
                  <a:pt x="1513574" y="86548"/>
                  <a:pt x="1504950" y="76200"/>
                </a:cubicBezTo>
                <a:cubicBezTo>
                  <a:pt x="1465262" y="28575"/>
                  <a:pt x="1509712" y="63500"/>
                  <a:pt x="1457325" y="28575"/>
                </a:cubicBezTo>
                <a:cubicBezTo>
                  <a:pt x="1354713" y="45677"/>
                  <a:pt x="1362667" y="48531"/>
                  <a:pt x="1209675" y="28575"/>
                </a:cubicBezTo>
                <a:cubicBezTo>
                  <a:pt x="1198324" y="27094"/>
                  <a:pt x="1191339" y="14645"/>
                  <a:pt x="1181100" y="9525"/>
                </a:cubicBezTo>
                <a:cubicBezTo>
                  <a:pt x="1172120" y="5035"/>
                  <a:pt x="1162050" y="3175"/>
                  <a:pt x="1152525" y="0"/>
                </a:cubicBezTo>
                <a:lnTo>
                  <a:pt x="1047750" y="9525"/>
                </a:lnTo>
                <a:cubicBezTo>
                  <a:pt x="1033270" y="16765"/>
                  <a:pt x="1042152" y="41444"/>
                  <a:pt x="1038225" y="57150"/>
                </a:cubicBezTo>
                <a:cubicBezTo>
                  <a:pt x="1031235" y="85111"/>
                  <a:pt x="1026684" y="96594"/>
                  <a:pt x="1000125" y="114300"/>
                </a:cubicBezTo>
                <a:cubicBezTo>
                  <a:pt x="991771" y="119869"/>
                  <a:pt x="981075" y="120650"/>
                  <a:pt x="971550" y="123825"/>
                </a:cubicBezTo>
                <a:cubicBezTo>
                  <a:pt x="962025" y="130175"/>
                  <a:pt x="950126" y="133936"/>
                  <a:pt x="942975" y="142875"/>
                </a:cubicBezTo>
                <a:cubicBezTo>
                  <a:pt x="924414" y="166077"/>
                  <a:pt x="933450" y="253855"/>
                  <a:pt x="933450" y="257175"/>
                </a:cubicBezTo>
              </a:path>
            </a:pathLst>
          </a:custGeom>
          <a:ln w="444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13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96862"/>
            <a:ext cx="61206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Административно-территориальное де-</a:t>
            </a:r>
            <a:r>
              <a:rPr lang="ru-RU" sz="22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ление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оккупированной территории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74767" y="1196752"/>
            <a:ext cx="86409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В.Кубе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5517232"/>
            <a:ext cx="8862092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Высшим исполнительным органом генерального округа Беларусь являлся гене-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ральный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комиссариат, который возглавил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гауляйтер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В.Кубе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(после его убийства в сентябре 1943 г. – К. фон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Готтберг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). Ему и военно-политическому руководству при-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надлежала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вся полнота власти на оккупированной территории.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0"/>
          <a:stretch/>
        </p:blipFill>
        <p:spPr bwMode="auto">
          <a:xfrm>
            <a:off x="323529" y="1196752"/>
            <a:ext cx="2878280" cy="417646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727"/>
          <a:stretch/>
        </p:blipFill>
        <p:spPr bwMode="auto">
          <a:xfrm>
            <a:off x="6084168" y="1196752"/>
            <a:ext cx="2769149" cy="417646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355976" y="5007868"/>
            <a:ext cx="158417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 фон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Готтберг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867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96862"/>
            <a:ext cx="61206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Административно-территориальное де-</a:t>
            </a:r>
            <a:r>
              <a:rPr lang="ru-RU" sz="22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ление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оккупированной территории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7544" y="1484784"/>
            <a:ext cx="2952328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Военно-административное деление оккупированной территории Беларуси. 1942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153" y="5517232"/>
            <a:ext cx="8862092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Южные районы Брестской,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Пинской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Полесской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областей были присоединены к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рейхскомиссариату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«Украина», граница которого проходила примерно в 20 км се-вернее железной дороги Брест-Гомель. Эти территории были включены в состав генеральных округов Волынь-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Подолия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Житомир.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4" t="1999" r="1600" b="2267"/>
          <a:stretch/>
        </p:blipFill>
        <p:spPr bwMode="auto">
          <a:xfrm>
            <a:off x="3577421" y="1484784"/>
            <a:ext cx="5198183" cy="384551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4408171" y="4182635"/>
            <a:ext cx="1906904" cy="1208515"/>
          </a:xfrm>
          <a:custGeom>
            <a:avLst/>
            <a:gdLst>
              <a:gd name="connsiteX0" fmla="*/ 268604 w 1906904"/>
              <a:gd name="connsiteY0" fmla="*/ 1170415 h 1208515"/>
              <a:gd name="connsiteX1" fmla="*/ 211454 w 1906904"/>
              <a:gd name="connsiteY1" fmla="*/ 1094215 h 1208515"/>
              <a:gd name="connsiteX2" fmla="*/ 201929 w 1906904"/>
              <a:gd name="connsiteY2" fmla="*/ 1046590 h 1208515"/>
              <a:gd name="connsiteX3" fmla="*/ 182879 w 1906904"/>
              <a:gd name="connsiteY3" fmla="*/ 989440 h 1208515"/>
              <a:gd name="connsiteX4" fmla="*/ 173354 w 1906904"/>
              <a:gd name="connsiteY4" fmla="*/ 960865 h 1208515"/>
              <a:gd name="connsiteX5" fmla="*/ 144779 w 1906904"/>
              <a:gd name="connsiteY5" fmla="*/ 932290 h 1208515"/>
              <a:gd name="connsiteX6" fmla="*/ 154304 w 1906904"/>
              <a:gd name="connsiteY6" fmla="*/ 675115 h 1208515"/>
              <a:gd name="connsiteX7" fmla="*/ 173354 w 1906904"/>
              <a:gd name="connsiteY7" fmla="*/ 617965 h 1208515"/>
              <a:gd name="connsiteX8" fmla="*/ 182879 w 1906904"/>
              <a:gd name="connsiteY8" fmla="*/ 589390 h 1208515"/>
              <a:gd name="connsiteX9" fmla="*/ 173354 w 1906904"/>
              <a:gd name="connsiteY9" fmla="*/ 465565 h 1208515"/>
              <a:gd name="connsiteX10" fmla="*/ 163829 w 1906904"/>
              <a:gd name="connsiteY10" fmla="*/ 436990 h 1208515"/>
              <a:gd name="connsiteX11" fmla="*/ 125729 w 1906904"/>
              <a:gd name="connsiteY11" fmla="*/ 427465 h 1208515"/>
              <a:gd name="connsiteX12" fmla="*/ 40004 w 1906904"/>
              <a:gd name="connsiteY12" fmla="*/ 351265 h 1208515"/>
              <a:gd name="connsiteX13" fmla="*/ 1904 w 1906904"/>
              <a:gd name="connsiteY13" fmla="*/ 341740 h 1208515"/>
              <a:gd name="connsiteX14" fmla="*/ 49529 w 1906904"/>
              <a:gd name="connsiteY14" fmla="*/ 217915 h 1208515"/>
              <a:gd name="connsiteX15" fmla="*/ 97154 w 1906904"/>
              <a:gd name="connsiteY15" fmla="*/ 227440 h 1208515"/>
              <a:gd name="connsiteX16" fmla="*/ 182879 w 1906904"/>
              <a:gd name="connsiteY16" fmla="*/ 265540 h 1208515"/>
              <a:gd name="connsiteX17" fmla="*/ 268604 w 1906904"/>
              <a:gd name="connsiteY17" fmla="*/ 294115 h 1208515"/>
              <a:gd name="connsiteX18" fmla="*/ 401954 w 1906904"/>
              <a:gd name="connsiteY18" fmla="*/ 275065 h 1208515"/>
              <a:gd name="connsiteX19" fmla="*/ 497204 w 1906904"/>
              <a:gd name="connsiteY19" fmla="*/ 217915 h 1208515"/>
              <a:gd name="connsiteX20" fmla="*/ 535304 w 1906904"/>
              <a:gd name="connsiteY20" fmla="*/ 208390 h 1208515"/>
              <a:gd name="connsiteX21" fmla="*/ 563879 w 1906904"/>
              <a:gd name="connsiteY21" fmla="*/ 189340 h 1208515"/>
              <a:gd name="connsiteX22" fmla="*/ 621029 w 1906904"/>
              <a:gd name="connsiteY22" fmla="*/ 103615 h 1208515"/>
              <a:gd name="connsiteX23" fmla="*/ 649604 w 1906904"/>
              <a:gd name="connsiteY23" fmla="*/ 75040 h 1208515"/>
              <a:gd name="connsiteX24" fmla="*/ 697229 w 1906904"/>
              <a:gd name="connsiteY24" fmla="*/ 36940 h 1208515"/>
              <a:gd name="connsiteX25" fmla="*/ 716279 w 1906904"/>
              <a:gd name="connsiteY25" fmla="*/ 8365 h 1208515"/>
              <a:gd name="connsiteX26" fmla="*/ 811529 w 1906904"/>
              <a:gd name="connsiteY26" fmla="*/ 46465 h 1208515"/>
              <a:gd name="connsiteX27" fmla="*/ 840104 w 1906904"/>
              <a:gd name="connsiteY27" fmla="*/ 55990 h 1208515"/>
              <a:gd name="connsiteX28" fmla="*/ 897254 w 1906904"/>
              <a:gd name="connsiteY28" fmla="*/ 94090 h 1208515"/>
              <a:gd name="connsiteX29" fmla="*/ 916304 w 1906904"/>
              <a:gd name="connsiteY29" fmla="*/ 132190 h 1208515"/>
              <a:gd name="connsiteX30" fmla="*/ 925829 w 1906904"/>
              <a:gd name="connsiteY30" fmla="*/ 160765 h 1208515"/>
              <a:gd name="connsiteX31" fmla="*/ 982979 w 1906904"/>
              <a:gd name="connsiteY31" fmla="*/ 179815 h 1208515"/>
              <a:gd name="connsiteX32" fmla="*/ 1011554 w 1906904"/>
              <a:gd name="connsiteY32" fmla="*/ 208390 h 1208515"/>
              <a:gd name="connsiteX33" fmla="*/ 1068704 w 1906904"/>
              <a:gd name="connsiteY33" fmla="*/ 227440 h 1208515"/>
              <a:gd name="connsiteX34" fmla="*/ 1087754 w 1906904"/>
              <a:gd name="connsiteY34" fmla="*/ 256015 h 1208515"/>
              <a:gd name="connsiteX35" fmla="*/ 1097279 w 1906904"/>
              <a:gd name="connsiteY35" fmla="*/ 303640 h 1208515"/>
              <a:gd name="connsiteX36" fmla="*/ 1154429 w 1906904"/>
              <a:gd name="connsiteY36" fmla="*/ 322690 h 1208515"/>
              <a:gd name="connsiteX37" fmla="*/ 1316354 w 1906904"/>
              <a:gd name="connsiteY37" fmla="*/ 332215 h 1208515"/>
              <a:gd name="connsiteX38" fmla="*/ 1402079 w 1906904"/>
              <a:gd name="connsiteY38" fmla="*/ 332215 h 1208515"/>
              <a:gd name="connsiteX39" fmla="*/ 1411604 w 1906904"/>
              <a:gd name="connsiteY39" fmla="*/ 303640 h 1208515"/>
              <a:gd name="connsiteX40" fmla="*/ 1440179 w 1906904"/>
              <a:gd name="connsiteY40" fmla="*/ 294115 h 1208515"/>
              <a:gd name="connsiteX41" fmla="*/ 1583054 w 1906904"/>
              <a:gd name="connsiteY41" fmla="*/ 303640 h 1208515"/>
              <a:gd name="connsiteX42" fmla="*/ 1640204 w 1906904"/>
              <a:gd name="connsiteY42" fmla="*/ 313165 h 1208515"/>
              <a:gd name="connsiteX43" fmla="*/ 1783079 w 1906904"/>
              <a:gd name="connsiteY43" fmla="*/ 322690 h 1208515"/>
              <a:gd name="connsiteX44" fmla="*/ 1821179 w 1906904"/>
              <a:gd name="connsiteY44" fmla="*/ 332215 h 1208515"/>
              <a:gd name="connsiteX45" fmla="*/ 1849754 w 1906904"/>
              <a:gd name="connsiteY45" fmla="*/ 341740 h 1208515"/>
              <a:gd name="connsiteX46" fmla="*/ 1906904 w 1906904"/>
              <a:gd name="connsiteY46" fmla="*/ 351265 h 1208515"/>
              <a:gd name="connsiteX47" fmla="*/ 1887854 w 1906904"/>
              <a:gd name="connsiteY47" fmla="*/ 617965 h 1208515"/>
              <a:gd name="connsiteX48" fmla="*/ 1878329 w 1906904"/>
              <a:gd name="connsiteY48" fmla="*/ 675115 h 1208515"/>
              <a:gd name="connsiteX49" fmla="*/ 1897379 w 1906904"/>
              <a:gd name="connsiteY49" fmla="*/ 751315 h 1208515"/>
              <a:gd name="connsiteX50" fmla="*/ 1878329 w 1906904"/>
              <a:gd name="connsiteY50" fmla="*/ 903715 h 1208515"/>
              <a:gd name="connsiteX51" fmla="*/ 1840229 w 1906904"/>
              <a:gd name="connsiteY51" fmla="*/ 979915 h 1208515"/>
              <a:gd name="connsiteX52" fmla="*/ 1840229 w 1906904"/>
              <a:gd name="connsiteY52" fmla="*/ 1084690 h 1208515"/>
              <a:gd name="connsiteX53" fmla="*/ 1859279 w 1906904"/>
              <a:gd name="connsiteY53" fmla="*/ 1141840 h 1208515"/>
              <a:gd name="connsiteX54" fmla="*/ 1830704 w 1906904"/>
              <a:gd name="connsiteY54" fmla="*/ 1170415 h 1208515"/>
              <a:gd name="connsiteX55" fmla="*/ 1802129 w 1906904"/>
              <a:gd name="connsiteY55" fmla="*/ 1179940 h 1208515"/>
              <a:gd name="connsiteX56" fmla="*/ 1630679 w 1906904"/>
              <a:gd name="connsiteY56" fmla="*/ 1208515 h 1208515"/>
              <a:gd name="connsiteX57" fmla="*/ 1268729 w 1906904"/>
              <a:gd name="connsiteY57" fmla="*/ 1189465 h 1208515"/>
              <a:gd name="connsiteX58" fmla="*/ 1202054 w 1906904"/>
              <a:gd name="connsiteY58" fmla="*/ 1179940 h 1208515"/>
              <a:gd name="connsiteX59" fmla="*/ 1087754 w 1906904"/>
              <a:gd name="connsiteY59" fmla="*/ 1170415 h 1208515"/>
              <a:gd name="connsiteX60" fmla="*/ 401954 w 1906904"/>
              <a:gd name="connsiteY60" fmla="*/ 1170415 h 1208515"/>
              <a:gd name="connsiteX61" fmla="*/ 201929 w 1906904"/>
              <a:gd name="connsiteY61" fmla="*/ 1179940 h 120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906904" h="1208515">
                <a:moveTo>
                  <a:pt x="268604" y="1170415"/>
                </a:moveTo>
                <a:cubicBezTo>
                  <a:pt x="267706" y="1169293"/>
                  <a:pt x="216806" y="1108487"/>
                  <a:pt x="211454" y="1094215"/>
                </a:cubicBezTo>
                <a:cubicBezTo>
                  <a:pt x="205770" y="1079056"/>
                  <a:pt x="206189" y="1062209"/>
                  <a:pt x="201929" y="1046590"/>
                </a:cubicBezTo>
                <a:cubicBezTo>
                  <a:pt x="196645" y="1027217"/>
                  <a:pt x="189229" y="1008490"/>
                  <a:pt x="182879" y="989440"/>
                </a:cubicBezTo>
                <a:lnTo>
                  <a:pt x="173354" y="960865"/>
                </a:lnTo>
                <a:cubicBezTo>
                  <a:pt x="169094" y="948086"/>
                  <a:pt x="154304" y="941815"/>
                  <a:pt x="144779" y="932290"/>
                </a:cubicBezTo>
                <a:cubicBezTo>
                  <a:pt x="147954" y="846565"/>
                  <a:pt x="146538" y="760546"/>
                  <a:pt x="154304" y="675115"/>
                </a:cubicBezTo>
                <a:cubicBezTo>
                  <a:pt x="156122" y="655117"/>
                  <a:pt x="167004" y="637015"/>
                  <a:pt x="173354" y="617965"/>
                </a:cubicBezTo>
                <a:lnTo>
                  <a:pt x="182879" y="589390"/>
                </a:lnTo>
                <a:cubicBezTo>
                  <a:pt x="179704" y="548115"/>
                  <a:pt x="178489" y="506642"/>
                  <a:pt x="173354" y="465565"/>
                </a:cubicBezTo>
                <a:cubicBezTo>
                  <a:pt x="172109" y="455602"/>
                  <a:pt x="171669" y="443262"/>
                  <a:pt x="163829" y="436990"/>
                </a:cubicBezTo>
                <a:cubicBezTo>
                  <a:pt x="153607" y="428812"/>
                  <a:pt x="138429" y="430640"/>
                  <a:pt x="125729" y="427465"/>
                </a:cubicBezTo>
                <a:cubicBezTo>
                  <a:pt x="110485" y="412221"/>
                  <a:pt x="69749" y="364013"/>
                  <a:pt x="40004" y="351265"/>
                </a:cubicBezTo>
                <a:cubicBezTo>
                  <a:pt x="27972" y="346108"/>
                  <a:pt x="14604" y="344915"/>
                  <a:pt x="1904" y="341740"/>
                </a:cubicBezTo>
                <a:cubicBezTo>
                  <a:pt x="7941" y="269293"/>
                  <a:pt x="-24095" y="217915"/>
                  <a:pt x="49529" y="217915"/>
                </a:cubicBezTo>
                <a:cubicBezTo>
                  <a:pt x="65718" y="217915"/>
                  <a:pt x="81279" y="224265"/>
                  <a:pt x="97154" y="227440"/>
                </a:cubicBezTo>
                <a:cubicBezTo>
                  <a:pt x="142437" y="257629"/>
                  <a:pt x="114869" y="242870"/>
                  <a:pt x="182879" y="265540"/>
                </a:cubicBezTo>
                <a:cubicBezTo>
                  <a:pt x="301185" y="304975"/>
                  <a:pt x="132117" y="266818"/>
                  <a:pt x="268604" y="294115"/>
                </a:cubicBezTo>
                <a:cubicBezTo>
                  <a:pt x="280067" y="293073"/>
                  <a:pt x="369687" y="292991"/>
                  <a:pt x="401954" y="275065"/>
                </a:cubicBezTo>
                <a:cubicBezTo>
                  <a:pt x="447966" y="249503"/>
                  <a:pt x="452860" y="234544"/>
                  <a:pt x="497204" y="217915"/>
                </a:cubicBezTo>
                <a:cubicBezTo>
                  <a:pt x="509461" y="213318"/>
                  <a:pt x="522604" y="211565"/>
                  <a:pt x="535304" y="208390"/>
                </a:cubicBezTo>
                <a:cubicBezTo>
                  <a:pt x="544829" y="202040"/>
                  <a:pt x="556341" y="197955"/>
                  <a:pt x="563879" y="189340"/>
                </a:cubicBezTo>
                <a:lnTo>
                  <a:pt x="621029" y="103615"/>
                </a:lnTo>
                <a:cubicBezTo>
                  <a:pt x="628501" y="92407"/>
                  <a:pt x="640980" y="85388"/>
                  <a:pt x="649604" y="75040"/>
                </a:cubicBezTo>
                <a:cubicBezTo>
                  <a:pt x="682745" y="35270"/>
                  <a:pt x="650319" y="52577"/>
                  <a:pt x="697229" y="36940"/>
                </a:cubicBezTo>
                <a:cubicBezTo>
                  <a:pt x="703579" y="27415"/>
                  <a:pt x="705054" y="10610"/>
                  <a:pt x="716279" y="8365"/>
                </a:cubicBezTo>
                <a:cubicBezTo>
                  <a:pt x="827424" y="-13864"/>
                  <a:pt x="767732" y="11427"/>
                  <a:pt x="811529" y="46465"/>
                </a:cubicBezTo>
                <a:cubicBezTo>
                  <a:pt x="819369" y="52737"/>
                  <a:pt x="830579" y="52815"/>
                  <a:pt x="840104" y="55990"/>
                </a:cubicBezTo>
                <a:lnTo>
                  <a:pt x="897254" y="94090"/>
                </a:lnTo>
                <a:cubicBezTo>
                  <a:pt x="909068" y="101966"/>
                  <a:pt x="910711" y="119139"/>
                  <a:pt x="916304" y="132190"/>
                </a:cubicBezTo>
                <a:cubicBezTo>
                  <a:pt x="920259" y="141418"/>
                  <a:pt x="917659" y="154929"/>
                  <a:pt x="925829" y="160765"/>
                </a:cubicBezTo>
                <a:cubicBezTo>
                  <a:pt x="942169" y="172437"/>
                  <a:pt x="982979" y="179815"/>
                  <a:pt x="982979" y="179815"/>
                </a:cubicBezTo>
                <a:cubicBezTo>
                  <a:pt x="992504" y="189340"/>
                  <a:pt x="999779" y="201848"/>
                  <a:pt x="1011554" y="208390"/>
                </a:cubicBezTo>
                <a:cubicBezTo>
                  <a:pt x="1029107" y="218142"/>
                  <a:pt x="1068704" y="227440"/>
                  <a:pt x="1068704" y="227440"/>
                </a:cubicBezTo>
                <a:cubicBezTo>
                  <a:pt x="1075054" y="236965"/>
                  <a:pt x="1083734" y="245296"/>
                  <a:pt x="1087754" y="256015"/>
                </a:cubicBezTo>
                <a:cubicBezTo>
                  <a:pt x="1093438" y="271174"/>
                  <a:pt x="1085831" y="292192"/>
                  <a:pt x="1097279" y="303640"/>
                </a:cubicBezTo>
                <a:cubicBezTo>
                  <a:pt x="1111478" y="317839"/>
                  <a:pt x="1135379" y="316340"/>
                  <a:pt x="1154429" y="322690"/>
                </a:cubicBezTo>
                <a:cubicBezTo>
                  <a:pt x="1205723" y="339788"/>
                  <a:pt x="1262379" y="329040"/>
                  <a:pt x="1316354" y="332215"/>
                </a:cubicBezTo>
                <a:cubicBezTo>
                  <a:pt x="1347656" y="342649"/>
                  <a:pt x="1365023" y="353390"/>
                  <a:pt x="1402079" y="332215"/>
                </a:cubicBezTo>
                <a:cubicBezTo>
                  <a:pt x="1410796" y="327234"/>
                  <a:pt x="1404504" y="310740"/>
                  <a:pt x="1411604" y="303640"/>
                </a:cubicBezTo>
                <a:cubicBezTo>
                  <a:pt x="1418704" y="296540"/>
                  <a:pt x="1430654" y="297290"/>
                  <a:pt x="1440179" y="294115"/>
                </a:cubicBezTo>
                <a:cubicBezTo>
                  <a:pt x="1487804" y="297290"/>
                  <a:pt x="1535538" y="299115"/>
                  <a:pt x="1583054" y="303640"/>
                </a:cubicBezTo>
                <a:cubicBezTo>
                  <a:pt x="1602280" y="305471"/>
                  <a:pt x="1620978" y="311334"/>
                  <a:pt x="1640204" y="313165"/>
                </a:cubicBezTo>
                <a:cubicBezTo>
                  <a:pt x="1687720" y="317690"/>
                  <a:pt x="1735454" y="319515"/>
                  <a:pt x="1783079" y="322690"/>
                </a:cubicBezTo>
                <a:cubicBezTo>
                  <a:pt x="1795779" y="325865"/>
                  <a:pt x="1808592" y="328619"/>
                  <a:pt x="1821179" y="332215"/>
                </a:cubicBezTo>
                <a:cubicBezTo>
                  <a:pt x="1830833" y="334973"/>
                  <a:pt x="1839953" y="339562"/>
                  <a:pt x="1849754" y="341740"/>
                </a:cubicBezTo>
                <a:cubicBezTo>
                  <a:pt x="1868607" y="345930"/>
                  <a:pt x="1887854" y="348090"/>
                  <a:pt x="1906904" y="351265"/>
                </a:cubicBezTo>
                <a:cubicBezTo>
                  <a:pt x="1871305" y="458062"/>
                  <a:pt x="1905324" y="347176"/>
                  <a:pt x="1887854" y="617965"/>
                </a:cubicBezTo>
                <a:cubicBezTo>
                  <a:pt x="1886611" y="637238"/>
                  <a:pt x="1881504" y="656065"/>
                  <a:pt x="1878329" y="675115"/>
                </a:cubicBezTo>
                <a:cubicBezTo>
                  <a:pt x="1884679" y="700515"/>
                  <a:pt x="1899553" y="725224"/>
                  <a:pt x="1897379" y="751315"/>
                </a:cubicBezTo>
                <a:cubicBezTo>
                  <a:pt x="1883107" y="922580"/>
                  <a:pt x="1898380" y="813486"/>
                  <a:pt x="1878329" y="903715"/>
                </a:cubicBezTo>
                <a:cubicBezTo>
                  <a:pt x="1864424" y="966287"/>
                  <a:pt x="1881698" y="938446"/>
                  <a:pt x="1840229" y="979915"/>
                </a:cubicBezTo>
                <a:cubicBezTo>
                  <a:pt x="1824446" y="1027264"/>
                  <a:pt x="1824776" y="1012576"/>
                  <a:pt x="1840229" y="1084690"/>
                </a:cubicBezTo>
                <a:cubicBezTo>
                  <a:pt x="1844436" y="1104325"/>
                  <a:pt x="1859279" y="1141840"/>
                  <a:pt x="1859279" y="1141840"/>
                </a:cubicBezTo>
                <a:cubicBezTo>
                  <a:pt x="1849754" y="1151365"/>
                  <a:pt x="1841912" y="1162943"/>
                  <a:pt x="1830704" y="1170415"/>
                </a:cubicBezTo>
                <a:cubicBezTo>
                  <a:pt x="1822350" y="1175984"/>
                  <a:pt x="1812016" y="1178195"/>
                  <a:pt x="1802129" y="1179940"/>
                </a:cubicBezTo>
                <a:cubicBezTo>
                  <a:pt x="1588935" y="1217562"/>
                  <a:pt x="1731840" y="1183225"/>
                  <a:pt x="1630679" y="1208515"/>
                </a:cubicBezTo>
                <a:cubicBezTo>
                  <a:pt x="1305153" y="1181388"/>
                  <a:pt x="1833107" y="1223670"/>
                  <a:pt x="1268729" y="1189465"/>
                </a:cubicBezTo>
                <a:cubicBezTo>
                  <a:pt x="1246319" y="1188107"/>
                  <a:pt x="1224381" y="1182290"/>
                  <a:pt x="1202054" y="1179940"/>
                </a:cubicBezTo>
                <a:cubicBezTo>
                  <a:pt x="1164032" y="1175938"/>
                  <a:pt x="1125854" y="1173590"/>
                  <a:pt x="1087754" y="1170415"/>
                </a:cubicBezTo>
                <a:cubicBezTo>
                  <a:pt x="833612" y="1119587"/>
                  <a:pt x="1028715" y="1155128"/>
                  <a:pt x="401954" y="1170415"/>
                </a:cubicBezTo>
                <a:cubicBezTo>
                  <a:pt x="-40526" y="1181207"/>
                  <a:pt x="418800" y="1179940"/>
                  <a:pt x="201929" y="1179940"/>
                </a:cubicBezTo>
              </a:path>
            </a:pathLst>
          </a:custGeom>
          <a:ln w="444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6232852" y="4391025"/>
            <a:ext cx="2568167" cy="990600"/>
          </a:xfrm>
          <a:custGeom>
            <a:avLst/>
            <a:gdLst>
              <a:gd name="connsiteX0" fmla="*/ 2549198 w 2568167"/>
              <a:gd name="connsiteY0" fmla="*/ 952500 h 990600"/>
              <a:gd name="connsiteX1" fmla="*/ 2549198 w 2568167"/>
              <a:gd name="connsiteY1" fmla="*/ 581025 h 990600"/>
              <a:gd name="connsiteX2" fmla="*/ 2530148 w 2568167"/>
              <a:gd name="connsiteY2" fmla="*/ 523875 h 990600"/>
              <a:gd name="connsiteX3" fmla="*/ 2539673 w 2568167"/>
              <a:gd name="connsiteY3" fmla="*/ 419100 h 990600"/>
              <a:gd name="connsiteX4" fmla="*/ 2549198 w 2568167"/>
              <a:gd name="connsiteY4" fmla="*/ 390525 h 990600"/>
              <a:gd name="connsiteX5" fmla="*/ 2539673 w 2568167"/>
              <a:gd name="connsiteY5" fmla="*/ 95250 h 990600"/>
              <a:gd name="connsiteX6" fmla="*/ 2511098 w 2568167"/>
              <a:gd name="connsiteY6" fmla="*/ 85725 h 990600"/>
              <a:gd name="connsiteX7" fmla="*/ 2387273 w 2568167"/>
              <a:gd name="connsiteY7" fmla="*/ 76200 h 990600"/>
              <a:gd name="connsiteX8" fmla="*/ 2339648 w 2568167"/>
              <a:gd name="connsiteY8" fmla="*/ 0 h 990600"/>
              <a:gd name="connsiteX9" fmla="*/ 2272973 w 2568167"/>
              <a:gd name="connsiteY9" fmla="*/ 66675 h 990600"/>
              <a:gd name="connsiteX10" fmla="*/ 2263448 w 2568167"/>
              <a:gd name="connsiteY10" fmla="*/ 161925 h 990600"/>
              <a:gd name="connsiteX11" fmla="*/ 2234873 w 2568167"/>
              <a:gd name="connsiteY11" fmla="*/ 200025 h 990600"/>
              <a:gd name="connsiteX12" fmla="*/ 2149148 w 2568167"/>
              <a:gd name="connsiteY12" fmla="*/ 247650 h 990600"/>
              <a:gd name="connsiteX13" fmla="*/ 1815773 w 2568167"/>
              <a:gd name="connsiteY13" fmla="*/ 257175 h 990600"/>
              <a:gd name="connsiteX14" fmla="*/ 1710998 w 2568167"/>
              <a:gd name="connsiteY14" fmla="*/ 285750 h 990600"/>
              <a:gd name="connsiteX15" fmla="*/ 1653848 w 2568167"/>
              <a:gd name="connsiteY15" fmla="*/ 266700 h 990600"/>
              <a:gd name="connsiteX16" fmla="*/ 1625273 w 2568167"/>
              <a:gd name="connsiteY16" fmla="*/ 247650 h 990600"/>
              <a:gd name="connsiteX17" fmla="*/ 1596698 w 2568167"/>
              <a:gd name="connsiteY17" fmla="*/ 238125 h 990600"/>
              <a:gd name="connsiteX18" fmla="*/ 1491923 w 2568167"/>
              <a:gd name="connsiteY18" fmla="*/ 190500 h 990600"/>
              <a:gd name="connsiteX19" fmla="*/ 1482398 w 2568167"/>
              <a:gd name="connsiteY19" fmla="*/ 161925 h 990600"/>
              <a:gd name="connsiteX20" fmla="*/ 1539548 w 2568167"/>
              <a:gd name="connsiteY20" fmla="*/ 142875 h 990600"/>
              <a:gd name="connsiteX21" fmla="*/ 1558598 w 2568167"/>
              <a:gd name="connsiteY21" fmla="*/ 114300 h 990600"/>
              <a:gd name="connsiteX22" fmla="*/ 1549073 w 2568167"/>
              <a:gd name="connsiteY22" fmla="*/ 85725 h 990600"/>
              <a:gd name="connsiteX23" fmla="*/ 1482398 w 2568167"/>
              <a:gd name="connsiteY23" fmla="*/ 9525 h 990600"/>
              <a:gd name="connsiteX24" fmla="*/ 1434773 w 2568167"/>
              <a:gd name="connsiteY24" fmla="*/ 19050 h 990600"/>
              <a:gd name="connsiteX25" fmla="*/ 1329998 w 2568167"/>
              <a:gd name="connsiteY25" fmla="*/ 28575 h 990600"/>
              <a:gd name="connsiteX26" fmla="*/ 1272848 w 2568167"/>
              <a:gd name="connsiteY26" fmla="*/ 47625 h 990600"/>
              <a:gd name="connsiteX27" fmla="*/ 1244273 w 2568167"/>
              <a:gd name="connsiteY27" fmla="*/ 28575 h 990600"/>
              <a:gd name="connsiteX28" fmla="*/ 1044248 w 2568167"/>
              <a:gd name="connsiteY28" fmla="*/ 28575 h 990600"/>
              <a:gd name="connsiteX29" fmla="*/ 987098 w 2568167"/>
              <a:gd name="connsiteY29" fmla="*/ 66675 h 990600"/>
              <a:gd name="connsiteX30" fmla="*/ 958523 w 2568167"/>
              <a:gd name="connsiteY30" fmla="*/ 85725 h 990600"/>
              <a:gd name="connsiteX31" fmla="*/ 834698 w 2568167"/>
              <a:gd name="connsiteY31" fmla="*/ 104775 h 990600"/>
              <a:gd name="connsiteX32" fmla="*/ 806123 w 2568167"/>
              <a:gd name="connsiteY32" fmla="*/ 114300 h 990600"/>
              <a:gd name="connsiteX33" fmla="*/ 777548 w 2568167"/>
              <a:gd name="connsiteY33" fmla="*/ 133350 h 990600"/>
              <a:gd name="connsiteX34" fmla="*/ 739448 w 2568167"/>
              <a:gd name="connsiteY34" fmla="*/ 142875 h 990600"/>
              <a:gd name="connsiteX35" fmla="*/ 710873 w 2568167"/>
              <a:gd name="connsiteY35" fmla="*/ 133350 h 990600"/>
              <a:gd name="connsiteX36" fmla="*/ 672773 w 2568167"/>
              <a:gd name="connsiteY36" fmla="*/ 123825 h 990600"/>
              <a:gd name="connsiteX37" fmla="*/ 606098 w 2568167"/>
              <a:gd name="connsiteY37" fmla="*/ 95250 h 990600"/>
              <a:gd name="connsiteX38" fmla="*/ 444173 w 2568167"/>
              <a:gd name="connsiteY38" fmla="*/ 85725 h 990600"/>
              <a:gd name="connsiteX39" fmla="*/ 215573 w 2568167"/>
              <a:gd name="connsiteY39" fmla="*/ 85725 h 990600"/>
              <a:gd name="connsiteX40" fmla="*/ 186998 w 2568167"/>
              <a:gd name="connsiteY40" fmla="*/ 95250 h 990600"/>
              <a:gd name="connsiteX41" fmla="*/ 120323 w 2568167"/>
              <a:gd name="connsiteY41" fmla="*/ 114300 h 990600"/>
              <a:gd name="connsiteX42" fmla="*/ 91748 w 2568167"/>
              <a:gd name="connsiteY42" fmla="*/ 390525 h 990600"/>
              <a:gd name="connsiteX43" fmla="*/ 72698 w 2568167"/>
              <a:gd name="connsiteY43" fmla="*/ 466725 h 990600"/>
              <a:gd name="connsiteX44" fmla="*/ 63173 w 2568167"/>
              <a:gd name="connsiteY44" fmla="*/ 590550 h 990600"/>
              <a:gd name="connsiteX45" fmla="*/ 44123 w 2568167"/>
              <a:gd name="connsiteY45" fmla="*/ 647700 h 990600"/>
              <a:gd name="connsiteX46" fmla="*/ 34598 w 2568167"/>
              <a:gd name="connsiteY46" fmla="*/ 714375 h 990600"/>
              <a:gd name="connsiteX47" fmla="*/ 15548 w 2568167"/>
              <a:gd name="connsiteY47" fmla="*/ 771525 h 990600"/>
              <a:gd name="connsiteX48" fmla="*/ 25073 w 2568167"/>
              <a:gd name="connsiteY48" fmla="*/ 962025 h 990600"/>
              <a:gd name="connsiteX49" fmla="*/ 301298 w 2568167"/>
              <a:gd name="connsiteY49" fmla="*/ 971550 h 990600"/>
              <a:gd name="connsiteX50" fmla="*/ 329873 w 2568167"/>
              <a:gd name="connsiteY50" fmla="*/ 981075 h 990600"/>
              <a:gd name="connsiteX51" fmla="*/ 377498 w 2568167"/>
              <a:gd name="connsiteY51" fmla="*/ 990600 h 990600"/>
              <a:gd name="connsiteX52" fmla="*/ 882323 w 2568167"/>
              <a:gd name="connsiteY52" fmla="*/ 981075 h 990600"/>
              <a:gd name="connsiteX53" fmla="*/ 2539673 w 2568167"/>
              <a:gd name="connsiteY53" fmla="*/ 971550 h 990600"/>
              <a:gd name="connsiteX54" fmla="*/ 2549198 w 2568167"/>
              <a:gd name="connsiteY54" fmla="*/ 933450 h 990600"/>
              <a:gd name="connsiteX55" fmla="*/ 2558723 w 2568167"/>
              <a:gd name="connsiteY55" fmla="*/ 828675 h 990600"/>
              <a:gd name="connsiteX56" fmla="*/ 2549198 w 2568167"/>
              <a:gd name="connsiteY56" fmla="*/ 85725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568167" h="990600">
                <a:moveTo>
                  <a:pt x="2549198" y="952500"/>
                </a:moveTo>
                <a:cubicBezTo>
                  <a:pt x="2578213" y="807426"/>
                  <a:pt x="2570473" y="864688"/>
                  <a:pt x="2549198" y="581025"/>
                </a:cubicBezTo>
                <a:cubicBezTo>
                  <a:pt x="2547696" y="561001"/>
                  <a:pt x="2530148" y="523875"/>
                  <a:pt x="2530148" y="523875"/>
                </a:cubicBezTo>
                <a:cubicBezTo>
                  <a:pt x="2533323" y="488950"/>
                  <a:pt x="2534713" y="453817"/>
                  <a:pt x="2539673" y="419100"/>
                </a:cubicBezTo>
                <a:cubicBezTo>
                  <a:pt x="2541093" y="409161"/>
                  <a:pt x="2549198" y="400565"/>
                  <a:pt x="2549198" y="390525"/>
                </a:cubicBezTo>
                <a:cubicBezTo>
                  <a:pt x="2549198" y="292049"/>
                  <a:pt x="2551887" y="192966"/>
                  <a:pt x="2539673" y="95250"/>
                </a:cubicBezTo>
                <a:cubicBezTo>
                  <a:pt x="2538428" y="85287"/>
                  <a:pt x="2521061" y="86970"/>
                  <a:pt x="2511098" y="85725"/>
                </a:cubicBezTo>
                <a:cubicBezTo>
                  <a:pt x="2470021" y="80590"/>
                  <a:pt x="2428548" y="79375"/>
                  <a:pt x="2387273" y="76200"/>
                </a:cubicBezTo>
                <a:cubicBezTo>
                  <a:pt x="2364603" y="8190"/>
                  <a:pt x="2384931" y="30189"/>
                  <a:pt x="2339648" y="0"/>
                </a:cubicBezTo>
                <a:cubicBezTo>
                  <a:pt x="2295979" y="65504"/>
                  <a:pt x="2323268" y="49910"/>
                  <a:pt x="2272973" y="66675"/>
                </a:cubicBezTo>
                <a:cubicBezTo>
                  <a:pt x="2269798" y="98425"/>
                  <a:pt x="2272214" y="131244"/>
                  <a:pt x="2263448" y="161925"/>
                </a:cubicBezTo>
                <a:cubicBezTo>
                  <a:pt x="2259087" y="177189"/>
                  <a:pt x="2246738" y="189478"/>
                  <a:pt x="2234873" y="200025"/>
                </a:cubicBezTo>
                <a:cubicBezTo>
                  <a:pt x="2225273" y="208558"/>
                  <a:pt x="2174928" y="246293"/>
                  <a:pt x="2149148" y="247650"/>
                </a:cubicBezTo>
                <a:cubicBezTo>
                  <a:pt x="2038131" y="253493"/>
                  <a:pt x="1926898" y="254000"/>
                  <a:pt x="1815773" y="257175"/>
                </a:cubicBezTo>
                <a:cubicBezTo>
                  <a:pt x="1787077" y="266740"/>
                  <a:pt x="1732483" y="285750"/>
                  <a:pt x="1710998" y="285750"/>
                </a:cubicBezTo>
                <a:cubicBezTo>
                  <a:pt x="1690918" y="285750"/>
                  <a:pt x="1653848" y="266700"/>
                  <a:pt x="1653848" y="266700"/>
                </a:cubicBezTo>
                <a:cubicBezTo>
                  <a:pt x="1644323" y="260350"/>
                  <a:pt x="1635512" y="252770"/>
                  <a:pt x="1625273" y="247650"/>
                </a:cubicBezTo>
                <a:cubicBezTo>
                  <a:pt x="1616293" y="243160"/>
                  <a:pt x="1605475" y="243001"/>
                  <a:pt x="1596698" y="238125"/>
                </a:cubicBezTo>
                <a:cubicBezTo>
                  <a:pt x="1504009" y="186631"/>
                  <a:pt x="1577604" y="207636"/>
                  <a:pt x="1491923" y="190500"/>
                </a:cubicBezTo>
                <a:cubicBezTo>
                  <a:pt x="1488748" y="180975"/>
                  <a:pt x="1475298" y="169025"/>
                  <a:pt x="1482398" y="161925"/>
                </a:cubicBezTo>
                <a:cubicBezTo>
                  <a:pt x="1496597" y="147726"/>
                  <a:pt x="1539548" y="142875"/>
                  <a:pt x="1539548" y="142875"/>
                </a:cubicBezTo>
                <a:cubicBezTo>
                  <a:pt x="1545898" y="133350"/>
                  <a:pt x="1556716" y="125592"/>
                  <a:pt x="1558598" y="114300"/>
                </a:cubicBezTo>
                <a:cubicBezTo>
                  <a:pt x="1560249" y="104396"/>
                  <a:pt x="1553949" y="94502"/>
                  <a:pt x="1549073" y="85725"/>
                </a:cubicBezTo>
                <a:cubicBezTo>
                  <a:pt x="1516389" y="26894"/>
                  <a:pt x="1524140" y="37353"/>
                  <a:pt x="1482398" y="9525"/>
                </a:cubicBezTo>
                <a:cubicBezTo>
                  <a:pt x="1466523" y="12700"/>
                  <a:pt x="1450837" y="17042"/>
                  <a:pt x="1434773" y="19050"/>
                </a:cubicBezTo>
                <a:cubicBezTo>
                  <a:pt x="1399975" y="23400"/>
                  <a:pt x="1364533" y="22481"/>
                  <a:pt x="1329998" y="28575"/>
                </a:cubicBezTo>
                <a:cubicBezTo>
                  <a:pt x="1310223" y="32065"/>
                  <a:pt x="1272848" y="47625"/>
                  <a:pt x="1272848" y="47625"/>
                </a:cubicBezTo>
                <a:cubicBezTo>
                  <a:pt x="1263323" y="41275"/>
                  <a:pt x="1255133" y="32195"/>
                  <a:pt x="1244273" y="28575"/>
                </a:cubicBezTo>
                <a:cubicBezTo>
                  <a:pt x="1183471" y="8308"/>
                  <a:pt x="1099058" y="24921"/>
                  <a:pt x="1044248" y="28575"/>
                </a:cubicBezTo>
                <a:cubicBezTo>
                  <a:pt x="1010765" y="78800"/>
                  <a:pt x="1044505" y="42072"/>
                  <a:pt x="987098" y="66675"/>
                </a:cubicBezTo>
                <a:cubicBezTo>
                  <a:pt x="976576" y="71184"/>
                  <a:pt x="968762" y="80605"/>
                  <a:pt x="958523" y="85725"/>
                </a:cubicBezTo>
                <a:cubicBezTo>
                  <a:pt x="924196" y="102888"/>
                  <a:pt x="862015" y="102043"/>
                  <a:pt x="834698" y="104775"/>
                </a:cubicBezTo>
                <a:cubicBezTo>
                  <a:pt x="825173" y="107950"/>
                  <a:pt x="815103" y="109810"/>
                  <a:pt x="806123" y="114300"/>
                </a:cubicBezTo>
                <a:cubicBezTo>
                  <a:pt x="795884" y="119420"/>
                  <a:pt x="788070" y="128841"/>
                  <a:pt x="777548" y="133350"/>
                </a:cubicBezTo>
                <a:cubicBezTo>
                  <a:pt x="765516" y="138507"/>
                  <a:pt x="752148" y="139700"/>
                  <a:pt x="739448" y="142875"/>
                </a:cubicBezTo>
                <a:cubicBezTo>
                  <a:pt x="729923" y="139700"/>
                  <a:pt x="720527" y="136108"/>
                  <a:pt x="710873" y="133350"/>
                </a:cubicBezTo>
                <a:cubicBezTo>
                  <a:pt x="698286" y="129754"/>
                  <a:pt x="685030" y="128422"/>
                  <a:pt x="672773" y="123825"/>
                </a:cubicBezTo>
                <a:cubicBezTo>
                  <a:pt x="654745" y="117064"/>
                  <a:pt x="627601" y="97400"/>
                  <a:pt x="606098" y="95250"/>
                </a:cubicBezTo>
                <a:cubicBezTo>
                  <a:pt x="552298" y="89870"/>
                  <a:pt x="498148" y="88900"/>
                  <a:pt x="444173" y="85725"/>
                </a:cubicBezTo>
                <a:cubicBezTo>
                  <a:pt x="348989" y="61929"/>
                  <a:pt x="396820" y="69964"/>
                  <a:pt x="215573" y="85725"/>
                </a:cubicBezTo>
                <a:cubicBezTo>
                  <a:pt x="205571" y="86595"/>
                  <a:pt x="196615" y="92365"/>
                  <a:pt x="186998" y="95250"/>
                </a:cubicBezTo>
                <a:cubicBezTo>
                  <a:pt x="164858" y="101892"/>
                  <a:pt x="142548" y="107950"/>
                  <a:pt x="120323" y="114300"/>
                </a:cubicBezTo>
                <a:cubicBezTo>
                  <a:pt x="54413" y="213165"/>
                  <a:pt x="109187" y="120225"/>
                  <a:pt x="91748" y="390525"/>
                </a:cubicBezTo>
                <a:cubicBezTo>
                  <a:pt x="89909" y="419030"/>
                  <a:pt x="81355" y="440755"/>
                  <a:pt x="72698" y="466725"/>
                </a:cubicBezTo>
                <a:cubicBezTo>
                  <a:pt x="69523" y="508000"/>
                  <a:pt x="69629" y="549660"/>
                  <a:pt x="63173" y="590550"/>
                </a:cubicBezTo>
                <a:cubicBezTo>
                  <a:pt x="60041" y="610385"/>
                  <a:pt x="44123" y="647700"/>
                  <a:pt x="44123" y="647700"/>
                </a:cubicBezTo>
                <a:cubicBezTo>
                  <a:pt x="40948" y="669925"/>
                  <a:pt x="39646" y="692499"/>
                  <a:pt x="34598" y="714375"/>
                </a:cubicBezTo>
                <a:cubicBezTo>
                  <a:pt x="30083" y="733941"/>
                  <a:pt x="15548" y="771525"/>
                  <a:pt x="15548" y="771525"/>
                </a:cubicBezTo>
                <a:cubicBezTo>
                  <a:pt x="18723" y="835025"/>
                  <a:pt x="-27013" y="925565"/>
                  <a:pt x="25073" y="962025"/>
                </a:cubicBezTo>
                <a:cubicBezTo>
                  <a:pt x="100549" y="1014858"/>
                  <a:pt x="209348" y="965803"/>
                  <a:pt x="301298" y="971550"/>
                </a:cubicBezTo>
                <a:cubicBezTo>
                  <a:pt x="311319" y="972176"/>
                  <a:pt x="320133" y="978640"/>
                  <a:pt x="329873" y="981075"/>
                </a:cubicBezTo>
                <a:cubicBezTo>
                  <a:pt x="345579" y="985002"/>
                  <a:pt x="361623" y="987425"/>
                  <a:pt x="377498" y="990600"/>
                </a:cubicBezTo>
                <a:lnTo>
                  <a:pt x="882323" y="981075"/>
                </a:lnTo>
                <a:lnTo>
                  <a:pt x="2539673" y="971550"/>
                </a:lnTo>
                <a:cubicBezTo>
                  <a:pt x="2552759" y="971176"/>
                  <a:pt x="2546023" y="946150"/>
                  <a:pt x="2549198" y="933450"/>
                </a:cubicBezTo>
                <a:cubicBezTo>
                  <a:pt x="2552373" y="898525"/>
                  <a:pt x="2558723" y="863744"/>
                  <a:pt x="2558723" y="828675"/>
                </a:cubicBezTo>
                <a:cubicBezTo>
                  <a:pt x="2558723" y="581005"/>
                  <a:pt x="2549198" y="333395"/>
                  <a:pt x="2549198" y="85725"/>
                </a:cubicBezTo>
              </a:path>
            </a:pathLst>
          </a:custGeom>
          <a:ln w="444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4771" y="96862"/>
            <a:ext cx="61206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Административно-территориальное де-</a:t>
            </a:r>
            <a:r>
              <a:rPr lang="ru-RU" sz="22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ление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оккупированной территории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7544" y="1484784"/>
            <a:ext cx="2952328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Военно-административное деление оккупированной территории Беларуси. 1942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153" y="5517232"/>
            <a:ext cx="8862092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Белостокскую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северные районы Брестской и часть районов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Барановичской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облас-тей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германские власти включили в состав округа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Белосток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входившего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Восточ-ную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Пруссию. Северо-западные районы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Вилейской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области были присоединены к Генеральному округу Литва.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4" t="1999" r="1600" b="2267"/>
          <a:stretch/>
        </p:blipFill>
        <p:spPr bwMode="auto">
          <a:xfrm>
            <a:off x="3577421" y="1484784"/>
            <a:ext cx="5198183" cy="384551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олилиния 4"/>
          <p:cNvSpPr/>
          <p:nvPr/>
        </p:nvSpPr>
        <p:spPr>
          <a:xfrm>
            <a:off x="3733549" y="3181153"/>
            <a:ext cx="1486332" cy="1314647"/>
          </a:xfrm>
          <a:custGeom>
            <a:avLst/>
            <a:gdLst>
              <a:gd name="connsiteX0" fmla="*/ 638426 w 1486332"/>
              <a:gd name="connsiteY0" fmla="*/ 1276547 h 1314647"/>
              <a:gd name="connsiteX1" fmla="*/ 686051 w 1486332"/>
              <a:gd name="connsiteY1" fmla="*/ 1247972 h 1314647"/>
              <a:gd name="connsiteX2" fmla="*/ 895601 w 1486332"/>
              <a:gd name="connsiteY2" fmla="*/ 1267022 h 1314647"/>
              <a:gd name="connsiteX3" fmla="*/ 924176 w 1486332"/>
              <a:gd name="connsiteY3" fmla="*/ 1286072 h 1314647"/>
              <a:gd name="connsiteX4" fmla="*/ 981326 w 1486332"/>
              <a:gd name="connsiteY4" fmla="*/ 1314647 h 1314647"/>
              <a:gd name="connsiteX5" fmla="*/ 1019426 w 1486332"/>
              <a:gd name="connsiteY5" fmla="*/ 1305122 h 1314647"/>
              <a:gd name="connsiteX6" fmla="*/ 1038476 w 1486332"/>
              <a:gd name="connsiteY6" fmla="*/ 1276547 h 1314647"/>
              <a:gd name="connsiteX7" fmla="*/ 1076576 w 1486332"/>
              <a:gd name="connsiteY7" fmla="*/ 1257497 h 1314647"/>
              <a:gd name="connsiteX8" fmla="*/ 1086101 w 1486332"/>
              <a:gd name="connsiteY8" fmla="*/ 1219397 h 1314647"/>
              <a:gd name="connsiteX9" fmla="*/ 1143251 w 1486332"/>
              <a:gd name="connsiteY9" fmla="*/ 1190822 h 1314647"/>
              <a:gd name="connsiteX10" fmla="*/ 1190876 w 1486332"/>
              <a:gd name="connsiteY10" fmla="*/ 1181297 h 1314647"/>
              <a:gd name="connsiteX11" fmla="*/ 1257551 w 1486332"/>
              <a:gd name="connsiteY11" fmla="*/ 1162247 h 1314647"/>
              <a:gd name="connsiteX12" fmla="*/ 1305176 w 1486332"/>
              <a:gd name="connsiteY12" fmla="*/ 1105097 h 1314647"/>
              <a:gd name="connsiteX13" fmla="*/ 1314701 w 1486332"/>
              <a:gd name="connsiteY13" fmla="*/ 1066997 h 1314647"/>
              <a:gd name="connsiteX14" fmla="*/ 1352801 w 1486332"/>
              <a:gd name="connsiteY14" fmla="*/ 1047947 h 1314647"/>
              <a:gd name="connsiteX15" fmla="*/ 1409951 w 1486332"/>
              <a:gd name="connsiteY15" fmla="*/ 1009847 h 1314647"/>
              <a:gd name="connsiteX16" fmla="*/ 1438526 w 1486332"/>
              <a:gd name="connsiteY16" fmla="*/ 981272 h 1314647"/>
              <a:gd name="connsiteX17" fmla="*/ 1476626 w 1486332"/>
              <a:gd name="connsiteY17" fmla="*/ 924122 h 1314647"/>
              <a:gd name="connsiteX18" fmla="*/ 1486151 w 1486332"/>
              <a:gd name="connsiteY18" fmla="*/ 876497 h 1314647"/>
              <a:gd name="connsiteX19" fmla="*/ 1448051 w 1486332"/>
              <a:gd name="connsiteY19" fmla="*/ 790772 h 1314647"/>
              <a:gd name="connsiteX20" fmla="*/ 1438526 w 1486332"/>
              <a:gd name="connsiteY20" fmla="*/ 762197 h 1314647"/>
              <a:gd name="connsiteX21" fmla="*/ 1429001 w 1486332"/>
              <a:gd name="connsiteY21" fmla="*/ 685997 h 1314647"/>
              <a:gd name="connsiteX22" fmla="*/ 1419476 w 1486332"/>
              <a:gd name="connsiteY22" fmla="*/ 657422 h 1314647"/>
              <a:gd name="connsiteX23" fmla="*/ 1409951 w 1486332"/>
              <a:gd name="connsiteY23" fmla="*/ 571697 h 1314647"/>
              <a:gd name="connsiteX24" fmla="*/ 1400426 w 1486332"/>
              <a:gd name="connsiteY24" fmla="*/ 543122 h 1314647"/>
              <a:gd name="connsiteX25" fmla="*/ 1390901 w 1486332"/>
              <a:gd name="connsiteY25" fmla="*/ 505022 h 1314647"/>
              <a:gd name="connsiteX26" fmla="*/ 1371851 w 1486332"/>
              <a:gd name="connsiteY26" fmla="*/ 476447 h 1314647"/>
              <a:gd name="connsiteX27" fmla="*/ 1362326 w 1486332"/>
              <a:gd name="connsiteY27" fmla="*/ 447872 h 1314647"/>
              <a:gd name="connsiteX28" fmla="*/ 1352801 w 1486332"/>
              <a:gd name="connsiteY28" fmla="*/ 409772 h 1314647"/>
              <a:gd name="connsiteX29" fmla="*/ 1324226 w 1486332"/>
              <a:gd name="connsiteY29" fmla="*/ 390722 h 1314647"/>
              <a:gd name="connsiteX30" fmla="*/ 1333751 w 1486332"/>
              <a:gd name="connsiteY30" fmla="*/ 257372 h 1314647"/>
              <a:gd name="connsiteX31" fmla="*/ 1362326 w 1486332"/>
              <a:gd name="connsiteY31" fmla="*/ 200222 h 1314647"/>
              <a:gd name="connsiteX32" fmla="*/ 1381376 w 1486332"/>
              <a:gd name="connsiteY32" fmla="*/ 162122 h 1314647"/>
              <a:gd name="connsiteX33" fmla="*/ 1400426 w 1486332"/>
              <a:gd name="connsiteY33" fmla="*/ 95447 h 1314647"/>
              <a:gd name="connsiteX34" fmla="*/ 1419476 w 1486332"/>
              <a:gd name="connsiteY34" fmla="*/ 38297 h 1314647"/>
              <a:gd name="connsiteX35" fmla="*/ 1400426 w 1486332"/>
              <a:gd name="connsiteY35" fmla="*/ 197 h 1314647"/>
              <a:gd name="connsiteX36" fmla="*/ 1371851 w 1486332"/>
              <a:gd name="connsiteY36" fmla="*/ 28772 h 1314647"/>
              <a:gd name="connsiteX37" fmla="*/ 1314701 w 1486332"/>
              <a:gd name="connsiteY37" fmla="*/ 47822 h 1314647"/>
              <a:gd name="connsiteX38" fmla="*/ 1257551 w 1486332"/>
              <a:gd name="connsiteY38" fmla="*/ 76397 h 1314647"/>
              <a:gd name="connsiteX39" fmla="*/ 1248026 w 1486332"/>
              <a:gd name="connsiteY39" fmla="*/ 47822 h 1314647"/>
              <a:gd name="connsiteX40" fmla="*/ 1219451 w 1486332"/>
              <a:gd name="connsiteY40" fmla="*/ 28772 h 1314647"/>
              <a:gd name="connsiteX41" fmla="*/ 1067051 w 1486332"/>
              <a:gd name="connsiteY41" fmla="*/ 9722 h 1314647"/>
              <a:gd name="connsiteX42" fmla="*/ 895601 w 1486332"/>
              <a:gd name="connsiteY42" fmla="*/ 19247 h 1314647"/>
              <a:gd name="connsiteX43" fmla="*/ 886076 w 1486332"/>
              <a:gd name="connsiteY43" fmla="*/ 47822 h 1314647"/>
              <a:gd name="connsiteX44" fmla="*/ 857501 w 1486332"/>
              <a:gd name="connsiteY44" fmla="*/ 66872 h 1314647"/>
              <a:gd name="connsiteX45" fmla="*/ 800351 w 1486332"/>
              <a:gd name="connsiteY45" fmla="*/ 114497 h 1314647"/>
              <a:gd name="connsiteX46" fmla="*/ 762251 w 1486332"/>
              <a:gd name="connsiteY46" fmla="*/ 66872 h 1314647"/>
              <a:gd name="connsiteX47" fmla="*/ 733676 w 1486332"/>
              <a:gd name="connsiteY47" fmla="*/ 47822 h 1314647"/>
              <a:gd name="connsiteX48" fmla="*/ 638426 w 1486332"/>
              <a:gd name="connsiteY48" fmla="*/ 28772 h 1314647"/>
              <a:gd name="connsiteX49" fmla="*/ 609851 w 1486332"/>
              <a:gd name="connsiteY49" fmla="*/ 19247 h 1314647"/>
              <a:gd name="connsiteX50" fmla="*/ 571751 w 1486332"/>
              <a:gd name="connsiteY50" fmla="*/ 28772 h 1314647"/>
              <a:gd name="connsiteX51" fmla="*/ 552701 w 1486332"/>
              <a:gd name="connsiteY51" fmla="*/ 57347 h 1314647"/>
              <a:gd name="connsiteX52" fmla="*/ 533651 w 1486332"/>
              <a:gd name="connsiteY52" fmla="*/ 124022 h 1314647"/>
              <a:gd name="connsiteX53" fmla="*/ 514601 w 1486332"/>
              <a:gd name="connsiteY53" fmla="*/ 152597 h 1314647"/>
              <a:gd name="connsiteX54" fmla="*/ 428876 w 1486332"/>
              <a:gd name="connsiteY54" fmla="*/ 200222 h 1314647"/>
              <a:gd name="connsiteX55" fmla="*/ 400301 w 1486332"/>
              <a:gd name="connsiteY55" fmla="*/ 209747 h 1314647"/>
              <a:gd name="connsiteX56" fmla="*/ 371726 w 1486332"/>
              <a:gd name="connsiteY56" fmla="*/ 228797 h 1314647"/>
              <a:gd name="connsiteX57" fmla="*/ 314576 w 1486332"/>
              <a:gd name="connsiteY57" fmla="*/ 247847 h 1314647"/>
              <a:gd name="connsiteX58" fmla="*/ 286001 w 1486332"/>
              <a:gd name="connsiteY58" fmla="*/ 257372 h 1314647"/>
              <a:gd name="connsiteX59" fmla="*/ 190751 w 1486332"/>
              <a:gd name="connsiteY59" fmla="*/ 266897 h 1314647"/>
              <a:gd name="connsiteX60" fmla="*/ 152651 w 1486332"/>
              <a:gd name="connsiteY60" fmla="*/ 304997 h 1314647"/>
              <a:gd name="connsiteX61" fmla="*/ 95501 w 1486332"/>
              <a:gd name="connsiteY61" fmla="*/ 352622 h 1314647"/>
              <a:gd name="connsiteX62" fmla="*/ 85976 w 1486332"/>
              <a:gd name="connsiteY62" fmla="*/ 447872 h 1314647"/>
              <a:gd name="connsiteX63" fmla="*/ 19301 w 1486332"/>
              <a:gd name="connsiteY63" fmla="*/ 524072 h 1314647"/>
              <a:gd name="connsiteX64" fmla="*/ 251 w 1486332"/>
              <a:gd name="connsiteY64" fmla="*/ 562172 h 1314647"/>
              <a:gd name="connsiteX65" fmla="*/ 28826 w 1486332"/>
              <a:gd name="connsiteY65" fmla="*/ 638372 h 1314647"/>
              <a:gd name="connsiteX66" fmla="*/ 57401 w 1486332"/>
              <a:gd name="connsiteY66" fmla="*/ 647897 h 1314647"/>
              <a:gd name="connsiteX67" fmla="*/ 66926 w 1486332"/>
              <a:gd name="connsiteY67" fmla="*/ 676472 h 1314647"/>
              <a:gd name="connsiteX68" fmla="*/ 85976 w 1486332"/>
              <a:gd name="connsiteY68" fmla="*/ 705047 h 1314647"/>
              <a:gd name="connsiteX69" fmla="*/ 95501 w 1486332"/>
              <a:gd name="connsiteY69" fmla="*/ 771722 h 1314647"/>
              <a:gd name="connsiteX70" fmla="*/ 105026 w 1486332"/>
              <a:gd name="connsiteY70" fmla="*/ 800297 h 1314647"/>
              <a:gd name="connsiteX71" fmla="*/ 124076 w 1486332"/>
              <a:gd name="connsiteY71" fmla="*/ 895547 h 1314647"/>
              <a:gd name="connsiteX72" fmla="*/ 209801 w 1486332"/>
              <a:gd name="connsiteY72" fmla="*/ 924122 h 1314647"/>
              <a:gd name="connsiteX73" fmla="*/ 295526 w 1486332"/>
              <a:gd name="connsiteY73" fmla="*/ 971747 h 1314647"/>
              <a:gd name="connsiteX74" fmla="*/ 305051 w 1486332"/>
              <a:gd name="connsiteY74" fmla="*/ 1009847 h 1314647"/>
              <a:gd name="connsiteX75" fmla="*/ 333626 w 1486332"/>
              <a:gd name="connsiteY75" fmla="*/ 1019372 h 1314647"/>
              <a:gd name="connsiteX76" fmla="*/ 362201 w 1486332"/>
              <a:gd name="connsiteY76" fmla="*/ 1038422 h 1314647"/>
              <a:gd name="connsiteX77" fmla="*/ 486026 w 1486332"/>
              <a:gd name="connsiteY77" fmla="*/ 1200347 h 1314647"/>
              <a:gd name="connsiteX78" fmla="*/ 543176 w 1486332"/>
              <a:gd name="connsiteY78" fmla="*/ 1209872 h 1314647"/>
              <a:gd name="connsiteX79" fmla="*/ 571751 w 1486332"/>
              <a:gd name="connsiteY79" fmla="*/ 1219397 h 1314647"/>
              <a:gd name="connsiteX80" fmla="*/ 581276 w 1486332"/>
              <a:gd name="connsiteY80" fmla="*/ 1247972 h 1314647"/>
              <a:gd name="connsiteX81" fmla="*/ 638426 w 1486332"/>
              <a:gd name="connsiteY81" fmla="*/ 1267022 h 1314647"/>
              <a:gd name="connsiteX82" fmla="*/ 714626 w 1486332"/>
              <a:gd name="connsiteY82" fmla="*/ 1276547 h 1314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486332" h="1314647">
                <a:moveTo>
                  <a:pt x="638426" y="1276547"/>
                </a:moveTo>
                <a:cubicBezTo>
                  <a:pt x="654301" y="1267022"/>
                  <a:pt x="667602" y="1249509"/>
                  <a:pt x="686051" y="1247972"/>
                </a:cubicBezTo>
                <a:cubicBezTo>
                  <a:pt x="814726" y="1237249"/>
                  <a:pt x="820077" y="1241847"/>
                  <a:pt x="895601" y="1267022"/>
                </a:cubicBezTo>
                <a:cubicBezTo>
                  <a:pt x="905126" y="1273372"/>
                  <a:pt x="913937" y="1280952"/>
                  <a:pt x="924176" y="1286072"/>
                </a:cubicBezTo>
                <a:cubicBezTo>
                  <a:pt x="1003046" y="1325507"/>
                  <a:pt x="899434" y="1260052"/>
                  <a:pt x="981326" y="1314647"/>
                </a:cubicBezTo>
                <a:cubicBezTo>
                  <a:pt x="994026" y="1311472"/>
                  <a:pt x="1008534" y="1312384"/>
                  <a:pt x="1019426" y="1305122"/>
                </a:cubicBezTo>
                <a:cubicBezTo>
                  <a:pt x="1028951" y="1298772"/>
                  <a:pt x="1029682" y="1283876"/>
                  <a:pt x="1038476" y="1276547"/>
                </a:cubicBezTo>
                <a:cubicBezTo>
                  <a:pt x="1049384" y="1267457"/>
                  <a:pt x="1063876" y="1263847"/>
                  <a:pt x="1076576" y="1257497"/>
                </a:cubicBezTo>
                <a:cubicBezTo>
                  <a:pt x="1079751" y="1244797"/>
                  <a:pt x="1078839" y="1230289"/>
                  <a:pt x="1086101" y="1219397"/>
                </a:cubicBezTo>
                <a:cubicBezTo>
                  <a:pt x="1095413" y="1205429"/>
                  <a:pt x="1128037" y="1194625"/>
                  <a:pt x="1143251" y="1190822"/>
                </a:cubicBezTo>
                <a:cubicBezTo>
                  <a:pt x="1158957" y="1186895"/>
                  <a:pt x="1175072" y="1184809"/>
                  <a:pt x="1190876" y="1181297"/>
                </a:cubicBezTo>
                <a:cubicBezTo>
                  <a:pt x="1226756" y="1173324"/>
                  <a:pt x="1225730" y="1172854"/>
                  <a:pt x="1257551" y="1162247"/>
                </a:cubicBezTo>
                <a:cubicBezTo>
                  <a:pt x="1274715" y="1145083"/>
                  <a:pt x="1295230" y="1128304"/>
                  <a:pt x="1305176" y="1105097"/>
                </a:cubicBezTo>
                <a:cubicBezTo>
                  <a:pt x="1310333" y="1093065"/>
                  <a:pt x="1306320" y="1077054"/>
                  <a:pt x="1314701" y="1066997"/>
                </a:cubicBezTo>
                <a:cubicBezTo>
                  <a:pt x="1323791" y="1056089"/>
                  <a:pt x="1340625" y="1055252"/>
                  <a:pt x="1352801" y="1047947"/>
                </a:cubicBezTo>
                <a:cubicBezTo>
                  <a:pt x="1372434" y="1036167"/>
                  <a:pt x="1393762" y="1026036"/>
                  <a:pt x="1409951" y="1009847"/>
                </a:cubicBezTo>
                <a:cubicBezTo>
                  <a:pt x="1419476" y="1000322"/>
                  <a:pt x="1430256" y="991905"/>
                  <a:pt x="1438526" y="981272"/>
                </a:cubicBezTo>
                <a:cubicBezTo>
                  <a:pt x="1452582" y="963200"/>
                  <a:pt x="1476626" y="924122"/>
                  <a:pt x="1476626" y="924122"/>
                </a:cubicBezTo>
                <a:cubicBezTo>
                  <a:pt x="1479801" y="908247"/>
                  <a:pt x="1487617" y="892620"/>
                  <a:pt x="1486151" y="876497"/>
                </a:cubicBezTo>
                <a:cubicBezTo>
                  <a:pt x="1480690" y="816428"/>
                  <a:pt x="1468429" y="831528"/>
                  <a:pt x="1448051" y="790772"/>
                </a:cubicBezTo>
                <a:cubicBezTo>
                  <a:pt x="1443561" y="781792"/>
                  <a:pt x="1441701" y="771722"/>
                  <a:pt x="1438526" y="762197"/>
                </a:cubicBezTo>
                <a:cubicBezTo>
                  <a:pt x="1435351" y="736797"/>
                  <a:pt x="1433580" y="711182"/>
                  <a:pt x="1429001" y="685997"/>
                </a:cubicBezTo>
                <a:cubicBezTo>
                  <a:pt x="1427205" y="676119"/>
                  <a:pt x="1421127" y="667326"/>
                  <a:pt x="1419476" y="657422"/>
                </a:cubicBezTo>
                <a:cubicBezTo>
                  <a:pt x="1414749" y="629062"/>
                  <a:pt x="1414678" y="600057"/>
                  <a:pt x="1409951" y="571697"/>
                </a:cubicBezTo>
                <a:cubicBezTo>
                  <a:pt x="1408300" y="561793"/>
                  <a:pt x="1403184" y="552776"/>
                  <a:pt x="1400426" y="543122"/>
                </a:cubicBezTo>
                <a:cubicBezTo>
                  <a:pt x="1396830" y="530535"/>
                  <a:pt x="1396058" y="517054"/>
                  <a:pt x="1390901" y="505022"/>
                </a:cubicBezTo>
                <a:cubicBezTo>
                  <a:pt x="1386392" y="494500"/>
                  <a:pt x="1376971" y="486686"/>
                  <a:pt x="1371851" y="476447"/>
                </a:cubicBezTo>
                <a:cubicBezTo>
                  <a:pt x="1367361" y="467467"/>
                  <a:pt x="1365084" y="457526"/>
                  <a:pt x="1362326" y="447872"/>
                </a:cubicBezTo>
                <a:cubicBezTo>
                  <a:pt x="1358730" y="435285"/>
                  <a:pt x="1360063" y="420664"/>
                  <a:pt x="1352801" y="409772"/>
                </a:cubicBezTo>
                <a:cubicBezTo>
                  <a:pt x="1346451" y="400247"/>
                  <a:pt x="1333751" y="397072"/>
                  <a:pt x="1324226" y="390722"/>
                </a:cubicBezTo>
                <a:cubicBezTo>
                  <a:pt x="1327401" y="346272"/>
                  <a:pt x="1328544" y="301630"/>
                  <a:pt x="1333751" y="257372"/>
                </a:cubicBezTo>
                <a:cubicBezTo>
                  <a:pt x="1336985" y="229883"/>
                  <a:pt x="1349007" y="223530"/>
                  <a:pt x="1362326" y="200222"/>
                </a:cubicBezTo>
                <a:cubicBezTo>
                  <a:pt x="1369371" y="187894"/>
                  <a:pt x="1375783" y="175173"/>
                  <a:pt x="1381376" y="162122"/>
                </a:cubicBezTo>
                <a:cubicBezTo>
                  <a:pt x="1392046" y="137225"/>
                  <a:pt x="1392370" y="122300"/>
                  <a:pt x="1400426" y="95447"/>
                </a:cubicBezTo>
                <a:cubicBezTo>
                  <a:pt x="1406196" y="76213"/>
                  <a:pt x="1419476" y="38297"/>
                  <a:pt x="1419476" y="38297"/>
                </a:cubicBezTo>
                <a:cubicBezTo>
                  <a:pt x="1413126" y="25597"/>
                  <a:pt x="1414349" y="2982"/>
                  <a:pt x="1400426" y="197"/>
                </a:cubicBezTo>
                <a:cubicBezTo>
                  <a:pt x="1387217" y="-2445"/>
                  <a:pt x="1383626" y="22230"/>
                  <a:pt x="1371851" y="28772"/>
                </a:cubicBezTo>
                <a:cubicBezTo>
                  <a:pt x="1354298" y="38524"/>
                  <a:pt x="1314701" y="47822"/>
                  <a:pt x="1314701" y="47822"/>
                </a:cubicBezTo>
                <a:cubicBezTo>
                  <a:pt x="1309888" y="51030"/>
                  <a:pt x="1268818" y="82031"/>
                  <a:pt x="1257551" y="76397"/>
                </a:cubicBezTo>
                <a:cubicBezTo>
                  <a:pt x="1248571" y="71907"/>
                  <a:pt x="1254298" y="55662"/>
                  <a:pt x="1248026" y="47822"/>
                </a:cubicBezTo>
                <a:cubicBezTo>
                  <a:pt x="1240875" y="38883"/>
                  <a:pt x="1229973" y="33281"/>
                  <a:pt x="1219451" y="28772"/>
                </a:cubicBezTo>
                <a:cubicBezTo>
                  <a:pt x="1183152" y="13215"/>
                  <a:pt x="1080813" y="10869"/>
                  <a:pt x="1067051" y="9722"/>
                </a:cubicBezTo>
                <a:cubicBezTo>
                  <a:pt x="1009901" y="12897"/>
                  <a:pt x="951611" y="7455"/>
                  <a:pt x="895601" y="19247"/>
                </a:cubicBezTo>
                <a:cubicBezTo>
                  <a:pt x="885776" y="21315"/>
                  <a:pt x="892348" y="39982"/>
                  <a:pt x="886076" y="47822"/>
                </a:cubicBezTo>
                <a:cubicBezTo>
                  <a:pt x="878925" y="56761"/>
                  <a:pt x="866295" y="59543"/>
                  <a:pt x="857501" y="66872"/>
                </a:cubicBezTo>
                <a:cubicBezTo>
                  <a:pt x="784162" y="127988"/>
                  <a:pt x="871297" y="67199"/>
                  <a:pt x="800351" y="114497"/>
                </a:cubicBezTo>
                <a:cubicBezTo>
                  <a:pt x="739701" y="94280"/>
                  <a:pt x="799840" y="123255"/>
                  <a:pt x="762251" y="66872"/>
                </a:cubicBezTo>
                <a:cubicBezTo>
                  <a:pt x="755901" y="57347"/>
                  <a:pt x="743915" y="52942"/>
                  <a:pt x="733676" y="47822"/>
                </a:cubicBezTo>
                <a:cubicBezTo>
                  <a:pt x="707077" y="34522"/>
                  <a:pt x="662997" y="32282"/>
                  <a:pt x="638426" y="28772"/>
                </a:cubicBezTo>
                <a:cubicBezTo>
                  <a:pt x="628901" y="25597"/>
                  <a:pt x="619891" y="19247"/>
                  <a:pt x="609851" y="19247"/>
                </a:cubicBezTo>
                <a:cubicBezTo>
                  <a:pt x="596760" y="19247"/>
                  <a:pt x="582643" y="21510"/>
                  <a:pt x="571751" y="28772"/>
                </a:cubicBezTo>
                <a:cubicBezTo>
                  <a:pt x="562226" y="35122"/>
                  <a:pt x="557821" y="47108"/>
                  <a:pt x="552701" y="57347"/>
                </a:cubicBezTo>
                <a:cubicBezTo>
                  <a:pt x="534165" y="94418"/>
                  <a:pt x="551962" y="81296"/>
                  <a:pt x="533651" y="124022"/>
                </a:cubicBezTo>
                <a:cubicBezTo>
                  <a:pt x="529142" y="134544"/>
                  <a:pt x="521930" y="143803"/>
                  <a:pt x="514601" y="152597"/>
                </a:cubicBezTo>
                <a:cubicBezTo>
                  <a:pt x="481698" y="192081"/>
                  <a:pt x="484090" y="181817"/>
                  <a:pt x="428876" y="200222"/>
                </a:cubicBezTo>
                <a:lnTo>
                  <a:pt x="400301" y="209747"/>
                </a:lnTo>
                <a:cubicBezTo>
                  <a:pt x="390776" y="216097"/>
                  <a:pt x="382187" y="224148"/>
                  <a:pt x="371726" y="228797"/>
                </a:cubicBezTo>
                <a:cubicBezTo>
                  <a:pt x="353376" y="236952"/>
                  <a:pt x="333626" y="241497"/>
                  <a:pt x="314576" y="247847"/>
                </a:cubicBezTo>
                <a:cubicBezTo>
                  <a:pt x="305051" y="251022"/>
                  <a:pt x="295991" y="256373"/>
                  <a:pt x="286001" y="257372"/>
                </a:cubicBezTo>
                <a:lnTo>
                  <a:pt x="190751" y="266897"/>
                </a:lnTo>
                <a:cubicBezTo>
                  <a:pt x="136322" y="285040"/>
                  <a:pt x="181680" y="261454"/>
                  <a:pt x="152651" y="304997"/>
                </a:cubicBezTo>
                <a:cubicBezTo>
                  <a:pt x="137983" y="326999"/>
                  <a:pt x="116586" y="338565"/>
                  <a:pt x="95501" y="352622"/>
                </a:cubicBezTo>
                <a:cubicBezTo>
                  <a:pt x="92326" y="384372"/>
                  <a:pt x="95493" y="417416"/>
                  <a:pt x="85976" y="447872"/>
                </a:cubicBezTo>
                <a:cubicBezTo>
                  <a:pt x="71354" y="494661"/>
                  <a:pt x="52012" y="502265"/>
                  <a:pt x="19301" y="524072"/>
                </a:cubicBezTo>
                <a:cubicBezTo>
                  <a:pt x="12951" y="536772"/>
                  <a:pt x="1819" y="548060"/>
                  <a:pt x="251" y="562172"/>
                </a:cubicBezTo>
                <a:cubicBezTo>
                  <a:pt x="-1962" y="582087"/>
                  <a:pt x="10683" y="623858"/>
                  <a:pt x="28826" y="638372"/>
                </a:cubicBezTo>
                <a:cubicBezTo>
                  <a:pt x="36666" y="644644"/>
                  <a:pt x="47876" y="644722"/>
                  <a:pt x="57401" y="647897"/>
                </a:cubicBezTo>
                <a:cubicBezTo>
                  <a:pt x="60576" y="657422"/>
                  <a:pt x="62436" y="667492"/>
                  <a:pt x="66926" y="676472"/>
                </a:cubicBezTo>
                <a:cubicBezTo>
                  <a:pt x="72046" y="686711"/>
                  <a:pt x="82687" y="694082"/>
                  <a:pt x="85976" y="705047"/>
                </a:cubicBezTo>
                <a:cubicBezTo>
                  <a:pt x="92427" y="726551"/>
                  <a:pt x="91098" y="749707"/>
                  <a:pt x="95501" y="771722"/>
                </a:cubicBezTo>
                <a:cubicBezTo>
                  <a:pt x="97470" y="781567"/>
                  <a:pt x="102768" y="790514"/>
                  <a:pt x="105026" y="800297"/>
                </a:cubicBezTo>
                <a:cubicBezTo>
                  <a:pt x="112307" y="831847"/>
                  <a:pt x="117726" y="863797"/>
                  <a:pt x="124076" y="895547"/>
                </a:cubicBezTo>
                <a:cubicBezTo>
                  <a:pt x="129983" y="925083"/>
                  <a:pt x="209801" y="924122"/>
                  <a:pt x="209801" y="924122"/>
                </a:cubicBezTo>
                <a:cubicBezTo>
                  <a:pt x="275305" y="967791"/>
                  <a:pt x="245231" y="954982"/>
                  <a:pt x="295526" y="971747"/>
                </a:cubicBezTo>
                <a:cubicBezTo>
                  <a:pt x="298701" y="984447"/>
                  <a:pt x="296873" y="999625"/>
                  <a:pt x="305051" y="1009847"/>
                </a:cubicBezTo>
                <a:cubicBezTo>
                  <a:pt x="311323" y="1017687"/>
                  <a:pt x="324646" y="1014882"/>
                  <a:pt x="333626" y="1019372"/>
                </a:cubicBezTo>
                <a:cubicBezTo>
                  <a:pt x="343865" y="1024492"/>
                  <a:pt x="352676" y="1032072"/>
                  <a:pt x="362201" y="1038422"/>
                </a:cubicBezTo>
                <a:cubicBezTo>
                  <a:pt x="375034" y="1269422"/>
                  <a:pt x="313892" y="1200347"/>
                  <a:pt x="486026" y="1200347"/>
                </a:cubicBezTo>
                <a:cubicBezTo>
                  <a:pt x="505339" y="1200347"/>
                  <a:pt x="524126" y="1206697"/>
                  <a:pt x="543176" y="1209872"/>
                </a:cubicBezTo>
                <a:cubicBezTo>
                  <a:pt x="552701" y="1213047"/>
                  <a:pt x="564651" y="1212297"/>
                  <a:pt x="571751" y="1219397"/>
                </a:cubicBezTo>
                <a:cubicBezTo>
                  <a:pt x="578851" y="1226497"/>
                  <a:pt x="573106" y="1242136"/>
                  <a:pt x="581276" y="1247972"/>
                </a:cubicBezTo>
                <a:cubicBezTo>
                  <a:pt x="597616" y="1259644"/>
                  <a:pt x="619376" y="1260672"/>
                  <a:pt x="638426" y="1267022"/>
                </a:cubicBezTo>
                <a:cubicBezTo>
                  <a:pt x="662710" y="1275117"/>
                  <a:pt x="714626" y="1276547"/>
                  <a:pt x="714626" y="1276547"/>
                </a:cubicBezTo>
              </a:path>
            </a:pathLst>
          </a:custGeom>
          <a:ln w="444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5505450" y="2009775"/>
            <a:ext cx="561975" cy="1076325"/>
          </a:xfrm>
          <a:custGeom>
            <a:avLst/>
            <a:gdLst>
              <a:gd name="connsiteX0" fmla="*/ 476250 w 561975"/>
              <a:gd name="connsiteY0" fmla="*/ 57150 h 1076325"/>
              <a:gd name="connsiteX1" fmla="*/ 485775 w 561975"/>
              <a:gd name="connsiteY1" fmla="*/ 104775 h 1076325"/>
              <a:gd name="connsiteX2" fmla="*/ 504825 w 561975"/>
              <a:gd name="connsiteY2" fmla="*/ 133350 h 1076325"/>
              <a:gd name="connsiteX3" fmla="*/ 523875 w 561975"/>
              <a:gd name="connsiteY3" fmla="*/ 190500 h 1076325"/>
              <a:gd name="connsiteX4" fmla="*/ 561975 w 561975"/>
              <a:gd name="connsiteY4" fmla="*/ 247650 h 1076325"/>
              <a:gd name="connsiteX5" fmla="*/ 552450 w 561975"/>
              <a:gd name="connsiteY5" fmla="*/ 314325 h 1076325"/>
              <a:gd name="connsiteX6" fmla="*/ 523875 w 561975"/>
              <a:gd name="connsiteY6" fmla="*/ 381000 h 1076325"/>
              <a:gd name="connsiteX7" fmla="*/ 504825 w 561975"/>
              <a:gd name="connsiteY7" fmla="*/ 409575 h 1076325"/>
              <a:gd name="connsiteX8" fmla="*/ 476250 w 561975"/>
              <a:gd name="connsiteY8" fmla="*/ 419100 h 1076325"/>
              <a:gd name="connsiteX9" fmla="*/ 457200 w 561975"/>
              <a:gd name="connsiteY9" fmla="*/ 476250 h 1076325"/>
              <a:gd name="connsiteX10" fmla="*/ 447675 w 561975"/>
              <a:gd name="connsiteY10" fmla="*/ 600075 h 1076325"/>
              <a:gd name="connsiteX11" fmla="*/ 438150 w 561975"/>
              <a:gd name="connsiteY11" fmla="*/ 628650 h 1076325"/>
              <a:gd name="connsiteX12" fmla="*/ 381000 w 561975"/>
              <a:gd name="connsiteY12" fmla="*/ 657225 h 1076325"/>
              <a:gd name="connsiteX13" fmla="*/ 361950 w 561975"/>
              <a:gd name="connsiteY13" fmla="*/ 685800 h 1076325"/>
              <a:gd name="connsiteX14" fmla="*/ 352425 w 561975"/>
              <a:gd name="connsiteY14" fmla="*/ 723900 h 1076325"/>
              <a:gd name="connsiteX15" fmla="*/ 314325 w 561975"/>
              <a:gd name="connsiteY15" fmla="*/ 809625 h 1076325"/>
              <a:gd name="connsiteX16" fmla="*/ 361950 w 561975"/>
              <a:gd name="connsiteY16" fmla="*/ 876300 h 1076325"/>
              <a:gd name="connsiteX17" fmla="*/ 371475 w 561975"/>
              <a:gd name="connsiteY17" fmla="*/ 904875 h 1076325"/>
              <a:gd name="connsiteX18" fmla="*/ 342900 w 561975"/>
              <a:gd name="connsiteY18" fmla="*/ 962025 h 1076325"/>
              <a:gd name="connsiteX19" fmla="*/ 314325 w 561975"/>
              <a:gd name="connsiteY19" fmla="*/ 971550 h 1076325"/>
              <a:gd name="connsiteX20" fmla="*/ 276225 w 561975"/>
              <a:gd name="connsiteY20" fmla="*/ 990600 h 1076325"/>
              <a:gd name="connsiteX21" fmla="*/ 219075 w 561975"/>
              <a:gd name="connsiteY21" fmla="*/ 1028700 h 1076325"/>
              <a:gd name="connsiteX22" fmla="*/ 161925 w 561975"/>
              <a:gd name="connsiteY22" fmla="*/ 1076325 h 1076325"/>
              <a:gd name="connsiteX23" fmla="*/ 133350 w 561975"/>
              <a:gd name="connsiteY23" fmla="*/ 1057275 h 1076325"/>
              <a:gd name="connsiteX24" fmla="*/ 76200 w 561975"/>
              <a:gd name="connsiteY24" fmla="*/ 1047750 h 1076325"/>
              <a:gd name="connsiteX25" fmla="*/ 28575 w 561975"/>
              <a:gd name="connsiteY25" fmla="*/ 990600 h 1076325"/>
              <a:gd name="connsiteX26" fmla="*/ 0 w 561975"/>
              <a:gd name="connsiteY26" fmla="*/ 981075 h 1076325"/>
              <a:gd name="connsiteX27" fmla="*/ 19050 w 561975"/>
              <a:gd name="connsiteY27" fmla="*/ 876300 h 1076325"/>
              <a:gd name="connsiteX28" fmla="*/ 28575 w 561975"/>
              <a:gd name="connsiteY28" fmla="*/ 828675 h 1076325"/>
              <a:gd name="connsiteX29" fmla="*/ 47625 w 561975"/>
              <a:gd name="connsiteY29" fmla="*/ 800100 h 1076325"/>
              <a:gd name="connsiteX30" fmla="*/ 66675 w 561975"/>
              <a:gd name="connsiteY30" fmla="*/ 742950 h 1076325"/>
              <a:gd name="connsiteX31" fmla="*/ 76200 w 561975"/>
              <a:gd name="connsiteY31" fmla="*/ 619125 h 1076325"/>
              <a:gd name="connsiteX32" fmla="*/ 85725 w 561975"/>
              <a:gd name="connsiteY32" fmla="*/ 571500 h 1076325"/>
              <a:gd name="connsiteX33" fmla="*/ 114300 w 561975"/>
              <a:gd name="connsiteY33" fmla="*/ 552450 h 1076325"/>
              <a:gd name="connsiteX34" fmla="*/ 180975 w 561975"/>
              <a:gd name="connsiteY34" fmla="*/ 485775 h 1076325"/>
              <a:gd name="connsiteX35" fmla="*/ 238125 w 561975"/>
              <a:gd name="connsiteY35" fmla="*/ 476250 h 1076325"/>
              <a:gd name="connsiteX36" fmla="*/ 247650 w 561975"/>
              <a:gd name="connsiteY36" fmla="*/ 428625 h 1076325"/>
              <a:gd name="connsiteX37" fmla="*/ 304800 w 561975"/>
              <a:gd name="connsiteY37" fmla="*/ 371475 h 1076325"/>
              <a:gd name="connsiteX38" fmla="*/ 371475 w 561975"/>
              <a:gd name="connsiteY38" fmla="*/ 342900 h 1076325"/>
              <a:gd name="connsiteX39" fmla="*/ 457200 w 561975"/>
              <a:gd name="connsiteY39" fmla="*/ 276225 h 1076325"/>
              <a:gd name="connsiteX40" fmla="*/ 419100 w 561975"/>
              <a:gd name="connsiteY40" fmla="*/ 238125 h 1076325"/>
              <a:gd name="connsiteX41" fmla="*/ 390525 w 561975"/>
              <a:gd name="connsiteY41" fmla="*/ 180975 h 1076325"/>
              <a:gd name="connsiteX42" fmla="*/ 419100 w 561975"/>
              <a:gd name="connsiteY42" fmla="*/ 76200 h 1076325"/>
              <a:gd name="connsiteX43" fmla="*/ 447675 w 561975"/>
              <a:gd name="connsiteY43" fmla="*/ 57150 h 1076325"/>
              <a:gd name="connsiteX44" fmla="*/ 466725 w 561975"/>
              <a:gd name="connsiteY44" fmla="*/ 0 h 107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61975" h="1076325">
                <a:moveTo>
                  <a:pt x="476250" y="57150"/>
                </a:moveTo>
                <a:cubicBezTo>
                  <a:pt x="479425" y="73025"/>
                  <a:pt x="480091" y="89616"/>
                  <a:pt x="485775" y="104775"/>
                </a:cubicBezTo>
                <a:cubicBezTo>
                  <a:pt x="489795" y="115494"/>
                  <a:pt x="500176" y="122889"/>
                  <a:pt x="504825" y="133350"/>
                </a:cubicBezTo>
                <a:cubicBezTo>
                  <a:pt x="512980" y="151700"/>
                  <a:pt x="517525" y="171450"/>
                  <a:pt x="523875" y="190500"/>
                </a:cubicBezTo>
                <a:cubicBezTo>
                  <a:pt x="531115" y="212220"/>
                  <a:pt x="561975" y="247650"/>
                  <a:pt x="561975" y="247650"/>
                </a:cubicBezTo>
                <a:cubicBezTo>
                  <a:pt x="558800" y="269875"/>
                  <a:pt x="556853" y="292310"/>
                  <a:pt x="552450" y="314325"/>
                </a:cubicBezTo>
                <a:cubicBezTo>
                  <a:pt x="548340" y="334875"/>
                  <a:pt x="533407" y="364319"/>
                  <a:pt x="523875" y="381000"/>
                </a:cubicBezTo>
                <a:cubicBezTo>
                  <a:pt x="518195" y="390939"/>
                  <a:pt x="513764" y="402424"/>
                  <a:pt x="504825" y="409575"/>
                </a:cubicBezTo>
                <a:cubicBezTo>
                  <a:pt x="496985" y="415847"/>
                  <a:pt x="485775" y="415925"/>
                  <a:pt x="476250" y="419100"/>
                </a:cubicBezTo>
                <a:cubicBezTo>
                  <a:pt x="469900" y="438150"/>
                  <a:pt x="458740" y="456229"/>
                  <a:pt x="457200" y="476250"/>
                </a:cubicBezTo>
                <a:cubicBezTo>
                  <a:pt x="454025" y="517525"/>
                  <a:pt x="452810" y="558998"/>
                  <a:pt x="447675" y="600075"/>
                </a:cubicBezTo>
                <a:cubicBezTo>
                  <a:pt x="446430" y="610038"/>
                  <a:pt x="444422" y="620810"/>
                  <a:pt x="438150" y="628650"/>
                </a:cubicBezTo>
                <a:cubicBezTo>
                  <a:pt x="424721" y="645436"/>
                  <a:pt x="399824" y="650950"/>
                  <a:pt x="381000" y="657225"/>
                </a:cubicBezTo>
                <a:cubicBezTo>
                  <a:pt x="374650" y="666750"/>
                  <a:pt x="366459" y="675278"/>
                  <a:pt x="361950" y="685800"/>
                </a:cubicBezTo>
                <a:cubicBezTo>
                  <a:pt x="356793" y="697832"/>
                  <a:pt x="356187" y="711361"/>
                  <a:pt x="352425" y="723900"/>
                </a:cubicBezTo>
                <a:cubicBezTo>
                  <a:pt x="333877" y="785727"/>
                  <a:pt x="342164" y="767867"/>
                  <a:pt x="314325" y="809625"/>
                </a:cubicBezTo>
                <a:cubicBezTo>
                  <a:pt x="336550" y="876300"/>
                  <a:pt x="314325" y="860425"/>
                  <a:pt x="361950" y="876300"/>
                </a:cubicBezTo>
                <a:cubicBezTo>
                  <a:pt x="365125" y="885825"/>
                  <a:pt x="371475" y="894835"/>
                  <a:pt x="371475" y="904875"/>
                </a:cubicBezTo>
                <a:cubicBezTo>
                  <a:pt x="371475" y="918679"/>
                  <a:pt x="352532" y="954320"/>
                  <a:pt x="342900" y="962025"/>
                </a:cubicBezTo>
                <a:cubicBezTo>
                  <a:pt x="335060" y="968297"/>
                  <a:pt x="323553" y="967595"/>
                  <a:pt x="314325" y="971550"/>
                </a:cubicBezTo>
                <a:cubicBezTo>
                  <a:pt x="301274" y="977143"/>
                  <a:pt x="287779" y="982347"/>
                  <a:pt x="276225" y="990600"/>
                </a:cubicBezTo>
                <a:cubicBezTo>
                  <a:pt x="213795" y="1035193"/>
                  <a:pt x="280372" y="1008268"/>
                  <a:pt x="219075" y="1028700"/>
                </a:cubicBezTo>
                <a:cubicBezTo>
                  <a:pt x="213614" y="1034161"/>
                  <a:pt x="175186" y="1076325"/>
                  <a:pt x="161925" y="1076325"/>
                </a:cubicBezTo>
                <a:cubicBezTo>
                  <a:pt x="150477" y="1076325"/>
                  <a:pt x="144210" y="1060895"/>
                  <a:pt x="133350" y="1057275"/>
                </a:cubicBezTo>
                <a:cubicBezTo>
                  <a:pt x="115028" y="1051168"/>
                  <a:pt x="95250" y="1050925"/>
                  <a:pt x="76200" y="1047750"/>
                </a:cubicBezTo>
                <a:cubicBezTo>
                  <a:pt x="-22648" y="981852"/>
                  <a:pt x="125253" y="1087278"/>
                  <a:pt x="28575" y="990600"/>
                </a:cubicBezTo>
                <a:cubicBezTo>
                  <a:pt x="21475" y="983500"/>
                  <a:pt x="9525" y="984250"/>
                  <a:pt x="0" y="981075"/>
                </a:cubicBezTo>
                <a:cubicBezTo>
                  <a:pt x="18287" y="907928"/>
                  <a:pt x="1986" y="978687"/>
                  <a:pt x="19050" y="876300"/>
                </a:cubicBezTo>
                <a:cubicBezTo>
                  <a:pt x="21712" y="860331"/>
                  <a:pt x="22891" y="843834"/>
                  <a:pt x="28575" y="828675"/>
                </a:cubicBezTo>
                <a:cubicBezTo>
                  <a:pt x="32595" y="817956"/>
                  <a:pt x="42976" y="810561"/>
                  <a:pt x="47625" y="800100"/>
                </a:cubicBezTo>
                <a:cubicBezTo>
                  <a:pt x="55780" y="781750"/>
                  <a:pt x="66675" y="742950"/>
                  <a:pt x="66675" y="742950"/>
                </a:cubicBezTo>
                <a:cubicBezTo>
                  <a:pt x="69850" y="701675"/>
                  <a:pt x="71628" y="660269"/>
                  <a:pt x="76200" y="619125"/>
                </a:cubicBezTo>
                <a:cubicBezTo>
                  <a:pt x="77988" y="603035"/>
                  <a:pt x="77693" y="585556"/>
                  <a:pt x="85725" y="571500"/>
                </a:cubicBezTo>
                <a:cubicBezTo>
                  <a:pt x="91405" y="561561"/>
                  <a:pt x="104775" y="558800"/>
                  <a:pt x="114300" y="552450"/>
                </a:cubicBezTo>
                <a:cubicBezTo>
                  <a:pt x="147996" y="501906"/>
                  <a:pt x="135053" y="495980"/>
                  <a:pt x="180975" y="485775"/>
                </a:cubicBezTo>
                <a:cubicBezTo>
                  <a:pt x="199828" y="481585"/>
                  <a:pt x="219075" y="479425"/>
                  <a:pt x="238125" y="476250"/>
                </a:cubicBezTo>
                <a:cubicBezTo>
                  <a:pt x="241300" y="460375"/>
                  <a:pt x="241075" y="443419"/>
                  <a:pt x="247650" y="428625"/>
                </a:cubicBezTo>
                <a:cubicBezTo>
                  <a:pt x="259009" y="403066"/>
                  <a:pt x="280384" y="383683"/>
                  <a:pt x="304800" y="371475"/>
                </a:cubicBezTo>
                <a:cubicBezTo>
                  <a:pt x="383630" y="332060"/>
                  <a:pt x="272373" y="402361"/>
                  <a:pt x="371475" y="342900"/>
                </a:cubicBezTo>
                <a:cubicBezTo>
                  <a:pt x="428440" y="308721"/>
                  <a:pt x="419139" y="314286"/>
                  <a:pt x="457200" y="276225"/>
                </a:cubicBezTo>
                <a:cubicBezTo>
                  <a:pt x="436418" y="213880"/>
                  <a:pt x="465282" y="275070"/>
                  <a:pt x="419100" y="238125"/>
                </a:cubicBezTo>
                <a:cubicBezTo>
                  <a:pt x="402314" y="224696"/>
                  <a:pt x="396800" y="199799"/>
                  <a:pt x="390525" y="180975"/>
                </a:cubicBezTo>
                <a:cubicBezTo>
                  <a:pt x="396159" y="135900"/>
                  <a:pt x="388226" y="107074"/>
                  <a:pt x="419100" y="76200"/>
                </a:cubicBezTo>
                <a:cubicBezTo>
                  <a:pt x="427195" y="68105"/>
                  <a:pt x="438150" y="63500"/>
                  <a:pt x="447675" y="57150"/>
                </a:cubicBezTo>
                <a:lnTo>
                  <a:pt x="466725" y="0"/>
                </a:lnTo>
              </a:path>
            </a:pathLst>
          </a:cu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90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</TotalTime>
  <Words>1225</Words>
  <Application>Microsoft Office PowerPoint</Application>
  <PresentationFormat>Экран (4:3)</PresentationFormat>
  <Paragraphs>64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Оккупационный режим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Ивацевичского района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Оккупационный режим</dc:title>
  <dc:subject>Оккупационный режим</dc:subject>
  <dc:creator>Ситник П.В.</dc:creator>
  <dc:description>Презентация</dc:description>
  <cp:lastModifiedBy>Ситник П.В.</cp:lastModifiedBy>
  <cp:revision>195</cp:revision>
  <dcterms:created xsi:type="dcterms:W3CDTF">2014-03-29T17:14:05Z</dcterms:created>
  <dcterms:modified xsi:type="dcterms:W3CDTF">2014-04-13T13:28:51Z</dcterms:modified>
  <cp:category>Великая Отечественная война советского народа. 10 класс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13.04.2014</vt:lpwstr>
  </property>
</Properties>
</file>