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3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6E41DF-0C66-4A57-9B19-4A0629D382CE}" type="doc">
      <dgm:prSet loTypeId="urn:microsoft.com/office/officeart/2011/layout/HexagonRadial" loCatId="officeonlin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285CC9-E55F-4345-83CA-BDD3C5C983B2}">
      <dgm:prSet phldrT="[Текст]" custT="1"/>
      <dgm:spPr>
        <a:solidFill>
          <a:schemeClr val="tx1">
            <a:lumMod val="85000"/>
            <a:lumOff val="15000"/>
          </a:schemeClr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Формы </a:t>
          </a:r>
          <a:r>
            <a:rPr lang="ru-RU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сопротивле-ния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немецко-фашистским агрессорам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ADDFBDF-E419-4F3F-986B-6E9F90B5801F}" type="parTrans" cxnId="{9C5D862C-2F5A-4A01-9C7B-337ACBD7E770}">
      <dgm:prSet/>
      <dgm:spPr/>
      <dgm:t>
        <a:bodyPr/>
        <a:lstStyle/>
        <a:p>
          <a:endParaRPr lang="ru-RU"/>
        </a:p>
      </dgm:t>
    </dgm:pt>
    <dgm:pt modelId="{3D204A3E-C235-43DE-8EB8-3120E8E807A9}" type="sibTrans" cxnId="{9C5D862C-2F5A-4A01-9C7B-337ACBD7E770}">
      <dgm:prSet/>
      <dgm:spPr/>
      <dgm:t>
        <a:bodyPr/>
        <a:lstStyle/>
        <a:p>
          <a:endParaRPr lang="ru-RU"/>
        </a:p>
      </dgm:t>
    </dgm:pt>
    <dgm:pt modelId="{E93DF1E0-594B-4F61-B186-E743BFBF8108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партизанское движение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A8AC225-1B63-4093-ABF7-FBE485AF2A96}" type="parTrans" cxnId="{5B616C51-2464-456C-AFCC-AC9284AA67F3}">
      <dgm:prSet/>
      <dgm:spPr/>
      <dgm:t>
        <a:bodyPr/>
        <a:lstStyle/>
        <a:p>
          <a:endParaRPr lang="ru-RU"/>
        </a:p>
      </dgm:t>
    </dgm:pt>
    <dgm:pt modelId="{240A6CDF-5EA0-439E-AB33-0C74E3A984F9}" type="sibTrans" cxnId="{5B616C51-2464-456C-AFCC-AC9284AA67F3}">
      <dgm:prSet/>
      <dgm:spPr/>
      <dgm:t>
        <a:bodyPr/>
        <a:lstStyle/>
        <a:p>
          <a:endParaRPr lang="ru-RU"/>
        </a:p>
      </dgm:t>
    </dgm:pt>
    <dgm:pt modelId="{A57786D9-A1AD-4CB6-9115-6DE355BB9FF3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подпольная борьба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E256F2FE-61CB-413C-A625-49D44257EC55}" type="parTrans" cxnId="{F5197296-4BEC-402C-B965-438B0B13BCC7}">
      <dgm:prSet/>
      <dgm:spPr/>
      <dgm:t>
        <a:bodyPr/>
        <a:lstStyle/>
        <a:p>
          <a:endParaRPr lang="ru-RU"/>
        </a:p>
      </dgm:t>
    </dgm:pt>
    <dgm:pt modelId="{932DEA4C-AC0D-4B96-9D04-258D20CCEFE8}" type="sibTrans" cxnId="{F5197296-4BEC-402C-B965-438B0B13BCC7}">
      <dgm:prSet/>
      <dgm:spPr/>
      <dgm:t>
        <a:bodyPr/>
        <a:lstStyle/>
        <a:p>
          <a:endParaRPr lang="ru-RU"/>
        </a:p>
      </dgm:t>
    </dgm:pt>
    <dgm:pt modelId="{C63825F4-5535-4A14-84BB-68FE35965253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агитационно-пропагандист-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ская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деятель-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ность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A48BE49-F558-4374-8EE7-EAFE63F69948}" type="parTrans" cxnId="{8AF0DBB9-0901-4A33-9A68-73DD445FF57D}">
      <dgm:prSet/>
      <dgm:spPr/>
      <dgm:t>
        <a:bodyPr/>
        <a:lstStyle/>
        <a:p>
          <a:endParaRPr lang="ru-RU"/>
        </a:p>
      </dgm:t>
    </dgm:pt>
    <dgm:pt modelId="{9EAB3E92-BD19-43A8-AD1C-BEE2D9F3D4AA}" type="sibTrans" cxnId="{8AF0DBB9-0901-4A33-9A68-73DD445FF57D}">
      <dgm:prSet/>
      <dgm:spPr/>
      <dgm:t>
        <a:bodyPr/>
        <a:lstStyle/>
        <a:p>
          <a:endParaRPr lang="ru-RU"/>
        </a:p>
      </dgm:t>
    </dgm:pt>
    <dgm:pt modelId="{E2DEC665-B2F2-4BF2-8B2E-96E37C42F3DC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экономический саботаж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76665418-9D99-4B07-A88B-11ABDBC5464B}" type="parTrans" cxnId="{7D80AC04-7DB6-4FB1-84E4-1A5087263631}">
      <dgm:prSet/>
      <dgm:spPr/>
      <dgm:t>
        <a:bodyPr/>
        <a:lstStyle/>
        <a:p>
          <a:endParaRPr lang="ru-RU"/>
        </a:p>
      </dgm:t>
    </dgm:pt>
    <dgm:pt modelId="{7B1E1DDC-136C-4C61-B094-95C18D22D074}" type="sibTrans" cxnId="{7D80AC04-7DB6-4FB1-84E4-1A5087263631}">
      <dgm:prSet/>
      <dgm:spPr/>
      <dgm:t>
        <a:bodyPr/>
        <a:lstStyle/>
        <a:p>
          <a:endParaRPr lang="ru-RU"/>
        </a:p>
      </dgm:t>
    </dgm:pt>
    <dgm:pt modelId="{079C3118-E4D8-4777-A5EF-E0C6240F09CD}">
      <dgm:prSet phldrT="[Текст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невыполнение директивных указаний и при-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казов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военно-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ок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купационных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властей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C619DA1-10E1-4A1F-8552-62EE82A8EA04}" type="parTrans" cxnId="{8F96CF22-BDD5-46EF-B812-27AE7212CBD3}">
      <dgm:prSet/>
      <dgm:spPr/>
      <dgm:t>
        <a:bodyPr/>
        <a:lstStyle/>
        <a:p>
          <a:endParaRPr lang="ru-RU"/>
        </a:p>
      </dgm:t>
    </dgm:pt>
    <dgm:pt modelId="{CAD08103-08B2-42B1-AF46-72C158C72EED}" type="sibTrans" cxnId="{8F96CF22-BDD5-46EF-B812-27AE7212CBD3}">
      <dgm:prSet/>
      <dgm:spPr/>
      <dgm:t>
        <a:bodyPr/>
        <a:lstStyle/>
        <a:p>
          <a:endParaRPr lang="ru-RU"/>
        </a:p>
      </dgm:t>
    </dgm:pt>
    <dgm:pt modelId="{2A91A76B-3791-42CA-A186-66BE28D33466}" type="pres">
      <dgm:prSet presAssocID="{4D6E41DF-0C66-4A57-9B19-4A0629D382C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A26E4B93-2319-4A29-9180-835F67DFA544}" type="pres">
      <dgm:prSet presAssocID="{41285CC9-E55F-4345-83CA-BDD3C5C983B2}" presName="Parent" presStyleLbl="node0" presStyleIdx="0" presStyleCnt="1" custScaleX="113730" custScaleY="118735" custLinFactNeighborX="-771" custLinFactNeighborY="11157">
        <dgm:presLayoutVars>
          <dgm:chMax val="6"/>
          <dgm:chPref val="6"/>
        </dgm:presLayoutVars>
      </dgm:prSet>
      <dgm:spPr>
        <a:prstGeom prst="ellipse">
          <a:avLst/>
        </a:prstGeom>
      </dgm:spPr>
    </dgm:pt>
    <dgm:pt modelId="{1220C931-500F-40E0-8EF9-7655BCCA384F}" type="pres">
      <dgm:prSet presAssocID="{E93DF1E0-594B-4F61-B186-E743BFBF8108}" presName="Accent1" presStyleCnt="0"/>
      <dgm:spPr/>
    </dgm:pt>
    <dgm:pt modelId="{625E02AA-B600-4A48-A92C-4F6DFEAFA320}" type="pres">
      <dgm:prSet presAssocID="{E93DF1E0-594B-4F61-B186-E743BFBF8108}" presName="Accent" presStyleLbl="bgShp" presStyleIdx="0" presStyleCnt="5"/>
      <dgm:spPr/>
    </dgm:pt>
    <dgm:pt modelId="{E4528F54-7F17-45CB-969F-02726293E18B}" type="pres">
      <dgm:prSet presAssocID="{E93DF1E0-594B-4F61-B186-E743BFBF8108}" presName="Child1" presStyleLbl="node1" presStyleIdx="0" presStyleCnt="5" custScaleX="124878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7C3339AA-6140-4376-AEFA-E4DA10C03802}" type="pres">
      <dgm:prSet presAssocID="{A57786D9-A1AD-4CB6-9115-6DE355BB9FF3}" presName="Accent2" presStyleCnt="0"/>
      <dgm:spPr/>
    </dgm:pt>
    <dgm:pt modelId="{7F23D100-3811-427E-A5B6-277B2D753544}" type="pres">
      <dgm:prSet presAssocID="{A57786D9-A1AD-4CB6-9115-6DE355BB9FF3}" presName="Accent" presStyleLbl="bgShp" presStyleIdx="1" presStyleCnt="5"/>
      <dgm:spPr/>
    </dgm:pt>
    <dgm:pt modelId="{030A0104-DA25-4796-A1D6-BCEC96D13A12}" type="pres">
      <dgm:prSet presAssocID="{A57786D9-A1AD-4CB6-9115-6DE355BB9FF3}" presName="Child2" presStyleLbl="node1" presStyleIdx="1" presStyleCnt="5" custScaleX="142559" custLinFactNeighborX="56563" custLinFactNeighborY="6388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C1A61384-AD14-40AD-A3C5-688D0C467576}" type="pres">
      <dgm:prSet presAssocID="{C63825F4-5535-4A14-84BB-68FE35965253}" presName="Accent3" presStyleCnt="0"/>
      <dgm:spPr/>
    </dgm:pt>
    <dgm:pt modelId="{89A53A2C-6D32-4838-872B-FA61869557FC}" type="pres">
      <dgm:prSet presAssocID="{C63825F4-5535-4A14-84BB-68FE35965253}" presName="Accent" presStyleLbl="bgShp" presStyleIdx="2" presStyleCnt="5"/>
      <dgm:spPr>
        <a:noFill/>
      </dgm:spPr>
    </dgm:pt>
    <dgm:pt modelId="{E5633BF5-DE5B-440E-92B4-176BB57011D0}" type="pres">
      <dgm:prSet presAssocID="{C63825F4-5535-4A14-84BB-68FE35965253}" presName="Child3" presStyleLbl="node1" presStyleIdx="2" presStyleCnt="5" custScaleX="131032" custLinFactNeighborX="31220" custLinFactNeighborY="34840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26C25B68-9623-4A1E-8814-A95228EB9DC7}" type="pres">
      <dgm:prSet presAssocID="{E2DEC665-B2F2-4BF2-8B2E-96E37C42F3DC}" presName="Accent4" presStyleCnt="0"/>
      <dgm:spPr/>
    </dgm:pt>
    <dgm:pt modelId="{865D40DE-B2FB-4C0E-88C3-E2CFA84C02A0}" type="pres">
      <dgm:prSet presAssocID="{E2DEC665-B2F2-4BF2-8B2E-96E37C42F3DC}" presName="Accent" presStyleLbl="bgShp" presStyleIdx="3" presStyleCnt="5"/>
      <dgm:spPr>
        <a:noFill/>
      </dgm:spPr>
    </dgm:pt>
    <dgm:pt modelId="{C675822D-A789-4535-94DB-A66CD6F8565E}" type="pres">
      <dgm:prSet presAssocID="{E2DEC665-B2F2-4BF2-8B2E-96E37C42F3DC}" presName="Child4" presStyleLbl="node1" presStyleIdx="3" presStyleCnt="5" custScaleX="142724" custLinFactX="-25747" custLinFactNeighborX="-100000" custLinFactNeighborY="-26736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F5467B2-5BFA-465E-BD58-3F361C41B62F}" type="pres">
      <dgm:prSet presAssocID="{079C3118-E4D8-4777-A5EF-E0C6240F09CD}" presName="Accent5" presStyleCnt="0"/>
      <dgm:spPr/>
    </dgm:pt>
    <dgm:pt modelId="{F505A110-A35C-403D-80C4-B0C832113564}" type="pres">
      <dgm:prSet presAssocID="{079C3118-E4D8-4777-A5EF-E0C6240F09CD}" presName="Accent" presStyleLbl="bgShp" presStyleIdx="4" presStyleCnt="5"/>
      <dgm:spPr>
        <a:noFill/>
      </dgm:spPr>
    </dgm:pt>
    <dgm:pt modelId="{EA3E7A64-E1EE-479F-8C38-0D44A02C9FD5}" type="pres">
      <dgm:prSet presAssocID="{079C3118-E4D8-4777-A5EF-E0C6240F09CD}" presName="Child5" presStyleLbl="node1" presStyleIdx="4" presStyleCnt="5" custScaleX="146990" custLinFactNeighborX="-54971" custLinFactNeighborY="-96491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5D60C326-7FD1-4F0E-9490-DC937D072B53}" type="presOf" srcId="{4D6E41DF-0C66-4A57-9B19-4A0629D382CE}" destId="{2A91A76B-3791-42CA-A186-66BE28D33466}" srcOrd="0" destOrd="0" presId="urn:microsoft.com/office/officeart/2011/layout/HexagonRadial"/>
    <dgm:cxn modelId="{7D80AC04-7DB6-4FB1-84E4-1A5087263631}" srcId="{41285CC9-E55F-4345-83CA-BDD3C5C983B2}" destId="{E2DEC665-B2F2-4BF2-8B2E-96E37C42F3DC}" srcOrd="3" destOrd="0" parTransId="{76665418-9D99-4B07-A88B-11ABDBC5464B}" sibTransId="{7B1E1DDC-136C-4C61-B094-95C18D22D074}"/>
    <dgm:cxn modelId="{B986EDE5-850D-491F-82A0-BB4FCA50C1D3}" type="presOf" srcId="{A57786D9-A1AD-4CB6-9115-6DE355BB9FF3}" destId="{030A0104-DA25-4796-A1D6-BCEC96D13A12}" srcOrd="0" destOrd="0" presId="urn:microsoft.com/office/officeart/2011/layout/HexagonRadial"/>
    <dgm:cxn modelId="{3D99390F-B10B-4FDB-8D97-35FEA10ED9B6}" type="presOf" srcId="{E2DEC665-B2F2-4BF2-8B2E-96E37C42F3DC}" destId="{C675822D-A789-4535-94DB-A66CD6F8565E}" srcOrd="0" destOrd="0" presId="urn:microsoft.com/office/officeart/2011/layout/HexagonRadial"/>
    <dgm:cxn modelId="{9C5D862C-2F5A-4A01-9C7B-337ACBD7E770}" srcId="{4D6E41DF-0C66-4A57-9B19-4A0629D382CE}" destId="{41285CC9-E55F-4345-83CA-BDD3C5C983B2}" srcOrd="0" destOrd="0" parTransId="{CADDFBDF-E419-4F3F-986B-6E9F90B5801F}" sibTransId="{3D204A3E-C235-43DE-8EB8-3120E8E807A9}"/>
    <dgm:cxn modelId="{454B2CF1-6F23-4CA6-A343-B2B3809B947F}" type="presOf" srcId="{E93DF1E0-594B-4F61-B186-E743BFBF8108}" destId="{E4528F54-7F17-45CB-969F-02726293E18B}" srcOrd="0" destOrd="0" presId="urn:microsoft.com/office/officeart/2011/layout/HexagonRadial"/>
    <dgm:cxn modelId="{99975F86-83C2-4B19-9683-685D50C77BB0}" type="presOf" srcId="{079C3118-E4D8-4777-A5EF-E0C6240F09CD}" destId="{EA3E7A64-E1EE-479F-8C38-0D44A02C9FD5}" srcOrd="0" destOrd="0" presId="urn:microsoft.com/office/officeart/2011/layout/HexagonRadial"/>
    <dgm:cxn modelId="{8EC46B86-CFED-4DE9-A9E7-6FF7571BE6B1}" type="presOf" srcId="{41285CC9-E55F-4345-83CA-BDD3C5C983B2}" destId="{A26E4B93-2319-4A29-9180-835F67DFA544}" srcOrd="0" destOrd="0" presId="urn:microsoft.com/office/officeart/2011/layout/HexagonRadial"/>
    <dgm:cxn modelId="{5B616C51-2464-456C-AFCC-AC9284AA67F3}" srcId="{41285CC9-E55F-4345-83CA-BDD3C5C983B2}" destId="{E93DF1E0-594B-4F61-B186-E743BFBF8108}" srcOrd="0" destOrd="0" parTransId="{0A8AC225-1B63-4093-ABF7-FBE485AF2A96}" sibTransId="{240A6CDF-5EA0-439E-AB33-0C74E3A984F9}"/>
    <dgm:cxn modelId="{F5197296-4BEC-402C-B965-438B0B13BCC7}" srcId="{41285CC9-E55F-4345-83CA-BDD3C5C983B2}" destId="{A57786D9-A1AD-4CB6-9115-6DE355BB9FF3}" srcOrd="1" destOrd="0" parTransId="{E256F2FE-61CB-413C-A625-49D44257EC55}" sibTransId="{932DEA4C-AC0D-4B96-9D04-258D20CCEFE8}"/>
    <dgm:cxn modelId="{8F96CF22-BDD5-46EF-B812-27AE7212CBD3}" srcId="{41285CC9-E55F-4345-83CA-BDD3C5C983B2}" destId="{079C3118-E4D8-4777-A5EF-E0C6240F09CD}" srcOrd="4" destOrd="0" parTransId="{AC619DA1-10E1-4A1F-8552-62EE82A8EA04}" sibTransId="{CAD08103-08B2-42B1-AF46-72C158C72EED}"/>
    <dgm:cxn modelId="{8AF0DBB9-0901-4A33-9A68-73DD445FF57D}" srcId="{41285CC9-E55F-4345-83CA-BDD3C5C983B2}" destId="{C63825F4-5535-4A14-84BB-68FE35965253}" srcOrd="2" destOrd="0" parTransId="{8A48BE49-F558-4374-8EE7-EAFE63F69948}" sibTransId="{9EAB3E92-BD19-43A8-AD1C-BEE2D9F3D4AA}"/>
    <dgm:cxn modelId="{34694233-7FF6-4BB2-9011-04B718E2DE98}" type="presOf" srcId="{C63825F4-5535-4A14-84BB-68FE35965253}" destId="{E5633BF5-DE5B-440E-92B4-176BB57011D0}" srcOrd="0" destOrd="0" presId="urn:microsoft.com/office/officeart/2011/layout/HexagonRadial"/>
    <dgm:cxn modelId="{A65474E3-719B-46FB-BE76-B460509758AB}" type="presParOf" srcId="{2A91A76B-3791-42CA-A186-66BE28D33466}" destId="{A26E4B93-2319-4A29-9180-835F67DFA544}" srcOrd="0" destOrd="0" presId="urn:microsoft.com/office/officeart/2011/layout/HexagonRadial"/>
    <dgm:cxn modelId="{FB870850-6660-45D8-AAF0-7B637EEDA70E}" type="presParOf" srcId="{2A91A76B-3791-42CA-A186-66BE28D33466}" destId="{1220C931-500F-40E0-8EF9-7655BCCA384F}" srcOrd="1" destOrd="0" presId="urn:microsoft.com/office/officeart/2011/layout/HexagonRadial"/>
    <dgm:cxn modelId="{052D4E39-C487-4363-90A9-E268C62B5ADC}" type="presParOf" srcId="{1220C931-500F-40E0-8EF9-7655BCCA384F}" destId="{625E02AA-B600-4A48-A92C-4F6DFEAFA320}" srcOrd="0" destOrd="0" presId="urn:microsoft.com/office/officeart/2011/layout/HexagonRadial"/>
    <dgm:cxn modelId="{EDB5EBEB-0ECF-4A0E-8001-89FA3CB9BA6D}" type="presParOf" srcId="{2A91A76B-3791-42CA-A186-66BE28D33466}" destId="{E4528F54-7F17-45CB-969F-02726293E18B}" srcOrd="2" destOrd="0" presId="urn:microsoft.com/office/officeart/2011/layout/HexagonRadial"/>
    <dgm:cxn modelId="{05AFDC12-B2CA-4043-A2F7-B12F39DB3FD2}" type="presParOf" srcId="{2A91A76B-3791-42CA-A186-66BE28D33466}" destId="{7C3339AA-6140-4376-AEFA-E4DA10C03802}" srcOrd="3" destOrd="0" presId="urn:microsoft.com/office/officeart/2011/layout/HexagonRadial"/>
    <dgm:cxn modelId="{1ED31B1D-E3E4-4777-8239-590607BF8432}" type="presParOf" srcId="{7C3339AA-6140-4376-AEFA-E4DA10C03802}" destId="{7F23D100-3811-427E-A5B6-277B2D753544}" srcOrd="0" destOrd="0" presId="urn:microsoft.com/office/officeart/2011/layout/HexagonRadial"/>
    <dgm:cxn modelId="{3E61934A-5058-435C-954C-8AFCC05A13A4}" type="presParOf" srcId="{2A91A76B-3791-42CA-A186-66BE28D33466}" destId="{030A0104-DA25-4796-A1D6-BCEC96D13A12}" srcOrd="4" destOrd="0" presId="urn:microsoft.com/office/officeart/2011/layout/HexagonRadial"/>
    <dgm:cxn modelId="{CFA5EF44-3A30-4474-AC70-03FD2417217E}" type="presParOf" srcId="{2A91A76B-3791-42CA-A186-66BE28D33466}" destId="{C1A61384-AD14-40AD-A3C5-688D0C467576}" srcOrd="5" destOrd="0" presId="urn:microsoft.com/office/officeart/2011/layout/HexagonRadial"/>
    <dgm:cxn modelId="{40160D76-D8D2-466B-B405-55BAB51CFF21}" type="presParOf" srcId="{C1A61384-AD14-40AD-A3C5-688D0C467576}" destId="{89A53A2C-6D32-4838-872B-FA61869557FC}" srcOrd="0" destOrd="0" presId="urn:microsoft.com/office/officeart/2011/layout/HexagonRadial"/>
    <dgm:cxn modelId="{03F3E544-91D8-4FC5-A8C0-EB855A670D1C}" type="presParOf" srcId="{2A91A76B-3791-42CA-A186-66BE28D33466}" destId="{E5633BF5-DE5B-440E-92B4-176BB57011D0}" srcOrd="6" destOrd="0" presId="urn:microsoft.com/office/officeart/2011/layout/HexagonRadial"/>
    <dgm:cxn modelId="{EEA340B8-1226-4E98-92DD-BDEB1857EDD2}" type="presParOf" srcId="{2A91A76B-3791-42CA-A186-66BE28D33466}" destId="{26C25B68-9623-4A1E-8814-A95228EB9DC7}" srcOrd="7" destOrd="0" presId="urn:microsoft.com/office/officeart/2011/layout/HexagonRadial"/>
    <dgm:cxn modelId="{D0BFAA1C-68C9-46AC-A467-700B5987A310}" type="presParOf" srcId="{26C25B68-9623-4A1E-8814-A95228EB9DC7}" destId="{865D40DE-B2FB-4C0E-88C3-E2CFA84C02A0}" srcOrd="0" destOrd="0" presId="urn:microsoft.com/office/officeart/2011/layout/HexagonRadial"/>
    <dgm:cxn modelId="{D3A6429D-9E78-4FFF-83E7-148B5D7F71C9}" type="presParOf" srcId="{2A91A76B-3791-42CA-A186-66BE28D33466}" destId="{C675822D-A789-4535-94DB-A66CD6F8565E}" srcOrd="8" destOrd="0" presId="urn:microsoft.com/office/officeart/2011/layout/HexagonRadial"/>
    <dgm:cxn modelId="{244AFB6A-EBDC-45F4-B873-C50B9CC832F3}" type="presParOf" srcId="{2A91A76B-3791-42CA-A186-66BE28D33466}" destId="{6F5467B2-5BFA-465E-BD58-3F361C41B62F}" srcOrd="9" destOrd="0" presId="urn:microsoft.com/office/officeart/2011/layout/HexagonRadial"/>
    <dgm:cxn modelId="{F2F399D9-00BD-4C57-8824-ADE9D69134B7}" type="presParOf" srcId="{6F5467B2-5BFA-465E-BD58-3F361C41B62F}" destId="{F505A110-A35C-403D-80C4-B0C832113564}" srcOrd="0" destOrd="0" presId="urn:microsoft.com/office/officeart/2011/layout/HexagonRadial"/>
    <dgm:cxn modelId="{3259AD7D-405A-4BE6-8581-6BC207243D25}" type="presParOf" srcId="{2A91A76B-3791-42CA-A186-66BE28D33466}" destId="{EA3E7A64-E1EE-479F-8C38-0D44A02C9FD5}" srcOrd="10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38743E-68A3-4687-8ABC-718DB06E9FDC}" type="doc">
      <dgm:prSet loTypeId="urn:microsoft.com/office/officeart/2005/8/layout/process2" loCatId="process" qsTypeId="urn:microsoft.com/office/officeart/2005/8/quickstyle/3d2" qsCatId="3D" csTypeId="urn:microsoft.com/office/officeart/2005/8/colors/accent0_1" csCatId="mainScheme" phldr="1"/>
      <dgm:spPr/>
    </dgm:pt>
    <dgm:pt modelId="{70E1F37A-BC06-4AE1-8A13-3CDC99AECF23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Центральный штаб партизанского движения (ЦШПД)</a:t>
          </a:r>
        </a:p>
      </dgm:t>
    </dgm:pt>
    <dgm:pt modelId="{24E7506F-B6A7-426F-B5FC-67D151894C93}" type="parTrans" cxnId="{4A79C117-6847-4A52-A6C3-C627FF9DBB27}">
      <dgm:prSet/>
      <dgm:spPr/>
      <dgm:t>
        <a:bodyPr/>
        <a:lstStyle/>
        <a:p>
          <a:endParaRPr lang="ru-RU"/>
        </a:p>
      </dgm:t>
    </dgm:pt>
    <dgm:pt modelId="{02768318-66DF-49B0-BD54-6AC6CB5A9A6B}" type="sibTrans" cxnId="{4A79C117-6847-4A52-A6C3-C627FF9DBB27}">
      <dgm:prSet/>
      <dgm:spPr/>
      <dgm:t>
        <a:bodyPr/>
        <a:lstStyle/>
        <a:p>
          <a:endParaRPr lang="ru-RU"/>
        </a:p>
      </dgm:t>
    </dgm:pt>
    <dgm:pt modelId="{9C833AA5-5BB6-4350-856A-E7E500853B0F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Белорусский штаб партизанского движения (БШПД)</a:t>
          </a:r>
        </a:p>
      </dgm:t>
    </dgm:pt>
    <dgm:pt modelId="{C77A197C-0302-4BC9-9032-519DCB9C4801}" type="parTrans" cxnId="{FF8EA5A8-1EB0-406F-8BBE-8B23D396797F}">
      <dgm:prSet/>
      <dgm:spPr/>
      <dgm:t>
        <a:bodyPr/>
        <a:lstStyle/>
        <a:p>
          <a:endParaRPr lang="ru-RU"/>
        </a:p>
      </dgm:t>
    </dgm:pt>
    <dgm:pt modelId="{A0FDBA46-2434-4864-9EDD-E318ABC4BCA8}" type="sibTrans" cxnId="{FF8EA5A8-1EB0-406F-8BBE-8B23D396797F}">
      <dgm:prSet/>
      <dgm:spPr/>
      <dgm:t>
        <a:bodyPr/>
        <a:lstStyle/>
        <a:p>
          <a:endParaRPr lang="ru-RU"/>
        </a:p>
      </dgm:t>
    </dgm:pt>
    <dgm:pt modelId="{D1829677-F289-453A-B560-354A5048BB00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соединения</a:t>
          </a:r>
        </a:p>
      </dgm:t>
    </dgm:pt>
    <dgm:pt modelId="{5B1E4256-98EC-42AE-B23B-D30393290F59}" type="parTrans" cxnId="{0CF1AF4B-B324-41A0-AA2B-D8347DA503AC}">
      <dgm:prSet/>
      <dgm:spPr/>
      <dgm:t>
        <a:bodyPr/>
        <a:lstStyle/>
        <a:p>
          <a:endParaRPr lang="ru-RU"/>
        </a:p>
      </dgm:t>
    </dgm:pt>
    <dgm:pt modelId="{1C8CECD7-620B-482D-8544-A7CF080AA80E}" type="sibTrans" cxnId="{0CF1AF4B-B324-41A0-AA2B-D8347DA503AC}">
      <dgm:prSet/>
      <dgm:spPr/>
      <dgm:t>
        <a:bodyPr/>
        <a:lstStyle/>
        <a:p>
          <a:endParaRPr lang="ru-RU"/>
        </a:p>
      </dgm:t>
    </dgm:pt>
    <dgm:pt modelId="{00A88B8C-B339-4CFA-BD4D-F9CA7B81F3E4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бригады (полки)</a:t>
          </a:r>
        </a:p>
      </dgm:t>
    </dgm:pt>
    <dgm:pt modelId="{2B12CA33-CE59-4307-A57C-E651732F667A}" type="parTrans" cxnId="{2A896DEB-2102-48C9-9D0B-75F5B1D701B4}">
      <dgm:prSet/>
      <dgm:spPr/>
      <dgm:t>
        <a:bodyPr/>
        <a:lstStyle/>
        <a:p>
          <a:endParaRPr lang="ru-RU"/>
        </a:p>
      </dgm:t>
    </dgm:pt>
    <dgm:pt modelId="{F0840406-948A-4A25-939D-EB0E1597148F}" type="sibTrans" cxnId="{2A896DEB-2102-48C9-9D0B-75F5B1D701B4}">
      <dgm:prSet/>
      <dgm:spPr/>
      <dgm:t>
        <a:bodyPr/>
        <a:lstStyle/>
        <a:p>
          <a:endParaRPr lang="ru-RU"/>
        </a:p>
      </dgm:t>
    </dgm:pt>
    <dgm:pt modelId="{D51FA612-528A-4156-97BE-47A712E589B1}">
      <dgm:prSet phldrT="[Текст]" custT="1"/>
      <dgm:spPr/>
      <dgm:t>
        <a:bodyPr/>
        <a:lstStyle/>
        <a:p>
          <a:r>
            <a: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отряды</a:t>
          </a:r>
        </a:p>
      </dgm:t>
    </dgm:pt>
    <dgm:pt modelId="{AAE17394-8774-4D56-B294-B8638FF5CDDA}" type="parTrans" cxnId="{5F332CBE-C4AB-404F-8076-75E00D99CDCE}">
      <dgm:prSet/>
      <dgm:spPr/>
      <dgm:t>
        <a:bodyPr/>
        <a:lstStyle/>
        <a:p>
          <a:endParaRPr lang="ru-RU"/>
        </a:p>
      </dgm:t>
    </dgm:pt>
    <dgm:pt modelId="{595FB7D7-5DE1-429E-98A3-18ABE676DC98}" type="sibTrans" cxnId="{5F332CBE-C4AB-404F-8076-75E00D99CDCE}">
      <dgm:prSet/>
      <dgm:spPr/>
      <dgm:t>
        <a:bodyPr/>
        <a:lstStyle/>
        <a:p>
          <a:endParaRPr lang="ru-RU"/>
        </a:p>
      </dgm:t>
    </dgm:pt>
    <dgm:pt modelId="{8CCF1381-8D01-4E50-A1B6-C225F95D3A71}" type="pres">
      <dgm:prSet presAssocID="{6638743E-68A3-4687-8ABC-718DB06E9FDC}" presName="linearFlow" presStyleCnt="0">
        <dgm:presLayoutVars>
          <dgm:resizeHandles val="exact"/>
        </dgm:presLayoutVars>
      </dgm:prSet>
      <dgm:spPr/>
    </dgm:pt>
    <dgm:pt modelId="{DD0D9649-915A-4D46-8754-C2B8CCE8294C}" type="pres">
      <dgm:prSet presAssocID="{70E1F37A-BC06-4AE1-8A13-3CDC99AECF23}" presName="node" presStyleLbl="node1" presStyleIdx="0" presStyleCnt="5" custScaleX="284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C4BB2-AF79-4E31-AF25-B8C8C9DB9F4E}" type="pres">
      <dgm:prSet presAssocID="{02768318-66DF-49B0-BD54-6AC6CB5A9A6B}" presName="sibTrans" presStyleLbl="sibTrans2D1" presStyleIdx="0" presStyleCnt="4"/>
      <dgm:spPr/>
      <dgm:t>
        <a:bodyPr/>
        <a:lstStyle/>
        <a:p>
          <a:endParaRPr lang="ru-RU"/>
        </a:p>
      </dgm:t>
    </dgm:pt>
    <dgm:pt modelId="{86215799-E40F-4753-8588-14288C6B1F52}" type="pres">
      <dgm:prSet presAssocID="{02768318-66DF-49B0-BD54-6AC6CB5A9A6B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9F0C71E-7176-49AB-ADF3-9BDCAF422E8F}" type="pres">
      <dgm:prSet presAssocID="{9C833AA5-5BB6-4350-856A-E7E500853B0F}" presName="node" presStyleLbl="node1" presStyleIdx="1" presStyleCnt="5" custScaleX="284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D6C96-0A0E-4D95-B60E-781DB69CCDEF}" type="pres">
      <dgm:prSet presAssocID="{A0FDBA46-2434-4864-9EDD-E318ABC4BCA8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D55BB38-20E7-4E96-86EA-B21F52034BA2}" type="pres">
      <dgm:prSet presAssocID="{A0FDBA46-2434-4864-9EDD-E318ABC4BCA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5977986-1E8F-46C2-8E6E-176A49014D3A}" type="pres">
      <dgm:prSet presAssocID="{D1829677-F289-453A-B560-354A5048BB00}" presName="node" presStyleLbl="node1" presStyleIdx="2" presStyleCnt="5" custScaleX="284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80F62-7698-4805-BADC-932562785C11}" type="pres">
      <dgm:prSet presAssocID="{1C8CECD7-620B-482D-8544-A7CF080AA80E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01DA994-8A8D-421D-9BB0-BF4A724ADC7A}" type="pres">
      <dgm:prSet presAssocID="{1C8CECD7-620B-482D-8544-A7CF080AA80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C831192B-38EB-41BF-9238-92C43300C6BA}" type="pres">
      <dgm:prSet presAssocID="{00A88B8C-B339-4CFA-BD4D-F9CA7B81F3E4}" presName="node" presStyleLbl="node1" presStyleIdx="3" presStyleCnt="5" custScaleX="284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68DA6-B79A-4AF0-8EA3-6EA6CA60B795}" type="pres">
      <dgm:prSet presAssocID="{F0840406-948A-4A25-939D-EB0E1597148F}" presName="sibTrans" presStyleLbl="sibTrans2D1" presStyleIdx="3" presStyleCnt="4"/>
      <dgm:spPr/>
      <dgm:t>
        <a:bodyPr/>
        <a:lstStyle/>
        <a:p>
          <a:endParaRPr lang="ru-RU"/>
        </a:p>
      </dgm:t>
    </dgm:pt>
    <dgm:pt modelId="{1C3DADE9-D53E-46F8-9F58-90EDC19DFB5B}" type="pres">
      <dgm:prSet presAssocID="{F0840406-948A-4A25-939D-EB0E1597148F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5EBE663-0E37-470C-8153-3B2C37613183}" type="pres">
      <dgm:prSet presAssocID="{D51FA612-528A-4156-97BE-47A712E589B1}" presName="node" presStyleLbl="node1" presStyleIdx="4" presStyleCnt="5" custScaleX="284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8EA5A8-1EB0-406F-8BBE-8B23D396797F}" srcId="{6638743E-68A3-4687-8ABC-718DB06E9FDC}" destId="{9C833AA5-5BB6-4350-856A-E7E500853B0F}" srcOrd="1" destOrd="0" parTransId="{C77A197C-0302-4BC9-9032-519DCB9C4801}" sibTransId="{A0FDBA46-2434-4864-9EDD-E318ABC4BCA8}"/>
    <dgm:cxn modelId="{4A79C117-6847-4A52-A6C3-C627FF9DBB27}" srcId="{6638743E-68A3-4687-8ABC-718DB06E9FDC}" destId="{70E1F37A-BC06-4AE1-8A13-3CDC99AECF23}" srcOrd="0" destOrd="0" parTransId="{24E7506F-B6A7-426F-B5FC-67D151894C93}" sibTransId="{02768318-66DF-49B0-BD54-6AC6CB5A9A6B}"/>
    <dgm:cxn modelId="{C7683B5C-5C38-45A6-B39F-D98241520768}" type="presOf" srcId="{02768318-66DF-49B0-BD54-6AC6CB5A9A6B}" destId="{4B9C4BB2-AF79-4E31-AF25-B8C8C9DB9F4E}" srcOrd="0" destOrd="0" presId="urn:microsoft.com/office/officeart/2005/8/layout/process2"/>
    <dgm:cxn modelId="{E34AF9DB-CB27-40ED-B698-8E40127339DA}" type="presOf" srcId="{F0840406-948A-4A25-939D-EB0E1597148F}" destId="{1C3DADE9-D53E-46F8-9F58-90EDC19DFB5B}" srcOrd="1" destOrd="0" presId="urn:microsoft.com/office/officeart/2005/8/layout/process2"/>
    <dgm:cxn modelId="{19E9CEF7-126F-4A68-8BCF-A6E5B3351F46}" type="presOf" srcId="{A0FDBA46-2434-4864-9EDD-E318ABC4BCA8}" destId="{AD55BB38-20E7-4E96-86EA-B21F52034BA2}" srcOrd="1" destOrd="0" presId="urn:microsoft.com/office/officeart/2005/8/layout/process2"/>
    <dgm:cxn modelId="{5E0CCB82-496B-4E71-8678-7A81CC407AB1}" type="presOf" srcId="{1C8CECD7-620B-482D-8544-A7CF080AA80E}" destId="{AAB80F62-7698-4805-BADC-932562785C11}" srcOrd="0" destOrd="0" presId="urn:microsoft.com/office/officeart/2005/8/layout/process2"/>
    <dgm:cxn modelId="{2A896DEB-2102-48C9-9D0B-75F5B1D701B4}" srcId="{6638743E-68A3-4687-8ABC-718DB06E9FDC}" destId="{00A88B8C-B339-4CFA-BD4D-F9CA7B81F3E4}" srcOrd="3" destOrd="0" parTransId="{2B12CA33-CE59-4307-A57C-E651732F667A}" sibTransId="{F0840406-948A-4A25-939D-EB0E1597148F}"/>
    <dgm:cxn modelId="{835A97E6-7DB2-43A3-A170-F1F4568CF4BC}" type="presOf" srcId="{70E1F37A-BC06-4AE1-8A13-3CDC99AECF23}" destId="{DD0D9649-915A-4D46-8754-C2B8CCE8294C}" srcOrd="0" destOrd="0" presId="urn:microsoft.com/office/officeart/2005/8/layout/process2"/>
    <dgm:cxn modelId="{9740930D-3C4A-4FDD-82AD-E5BFBC44AA7D}" type="presOf" srcId="{6638743E-68A3-4687-8ABC-718DB06E9FDC}" destId="{8CCF1381-8D01-4E50-A1B6-C225F95D3A71}" srcOrd="0" destOrd="0" presId="urn:microsoft.com/office/officeart/2005/8/layout/process2"/>
    <dgm:cxn modelId="{5F332CBE-C4AB-404F-8076-75E00D99CDCE}" srcId="{6638743E-68A3-4687-8ABC-718DB06E9FDC}" destId="{D51FA612-528A-4156-97BE-47A712E589B1}" srcOrd="4" destOrd="0" parTransId="{AAE17394-8774-4D56-B294-B8638FF5CDDA}" sibTransId="{595FB7D7-5DE1-429E-98A3-18ABE676DC98}"/>
    <dgm:cxn modelId="{B29EEF81-5CB7-4A98-9031-E2E32D04906A}" type="presOf" srcId="{D1829677-F289-453A-B560-354A5048BB00}" destId="{75977986-1E8F-46C2-8E6E-176A49014D3A}" srcOrd="0" destOrd="0" presId="urn:microsoft.com/office/officeart/2005/8/layout/process2"/>
    <dgm:cxn modelId="{DE08524F-C809-4CF9-BB02-B52E78E96409}" type="presOf" srcId="{9C833AA5-5BB6-4350-856A-E7E500853B0F}" destId="{29F0C71E-7176-49AB-ADF3-9BDCAF422E8F}" srcOrd="0" destOrd="0" presId="urn:microsoft.com/office/officeart/2005/8/layout/process2"/>
    <dgm:cxn modelId="{98791848-23FC-4D21-AEF3-8A5F29EA17BF}" type="presOf" srcId="{F0840406-948A-4A25-939D-EB0E1597148F}" destId="{0C368DA6-B79A-4AF0-8EA3-6EA6CA60B795}" srcOrd="0" destOrd="0" presId="urn:microsoft.com/office/officeart/2005/8/layout/process2"/>
    <dgm:cxn modelId="{776A636C-CC88-4EF0-BFEC-CC8F52382C51}" type="presOf" srcId="{1C8CECD7-620B-482D-8544-A7CF080AA80E}" destId="{F01DA994-8A8D-421D-9BB0-BF4A724ADC7A}" srcOrd="1" destOrd="0" presId="urn:microsoft.com/office/officeart/2005/8/layout/process2"/>
    <dgm:cxn modelId="{87583583-F4CA-46EE-BD44-6AE41684432B}" type="presOf" srcId="{A0FDBA46-2434-4864-9EDD-E318ABC4BCA8}" destId="{D2FD6C96-0A0E-4D95-B60E-781DB69CCDEF}" srcOrd="0" destOrd="0" presId="urn:microsoft.com/office/officeart/2005/8/layout/process2"/>
    <dgm:cxn modelId="{0CF1AF4B-B324-41A0-AA2B-D8347DA503AC}" srcId="{6638743E-68A3-4687-8ABC-718DB06E9FDC}" destId="{D1829677-F289-453A-B560-354A5048BB00}" srcOrd="2" destOrd="0" parTransId="{5B1E4256-98EC-42AE-B23B-D30393290F59}" sibTransId="{1C8CECD7-620B-482D-8544-A7CF080AA80E}"/>
    <dgm:cxn modelId="{1AE29FDF-3824-4D16-907F-1D399987AA76}" type="presOf" srcId="{02768318-66DF-49B0-BD54-6AC6CB5A9A6B}" destId="{86215799-E40F-4753-8588-14288C6B1F52}" srcOrd="1" destOrd="0" presId="urn:microsoft.com/office/officeart/2005/8/layout/process2"/>
    <dgm:cxn modelId="{CC1380B1-E1B2-4BFE-B9AD-55F3207A0F73}" type="presOf" srcId="{00A88B8C-B339-4CFA-BD4D-F9CA7B81F3E4}" destId="{C831192B-38EB-41BF-9238-92C43300C6BA}" srcOrd="0" destOrd="0" presId="urn:microsoft.com/office/officeart/2005/8/layout/process2"/>
    <dgm:cxn modelId="{931404C8-39D6-4527-9C90-B3098C24D4BB}" type="presOf" srcId="{D51FA612-528A-4156-97BE-47A712E589B1}" destId="{C5EBE663-0E37-470C-8153-3B2C37613183}" srcOrd="0" destOrd="0" presId="urn:microsoft.com/office/officeart/2005/8/layout/process2"/>
    <dgm:cxn modelId="{D5CCB70B-DA1A-48C5-9F1B-91290E4CA9E5}" type="presParOf" srcId="{8CCF1381-8D01-4E50-A1B6-C225F95D3A71}" destId="{DD0D9649-915A-4D46-8754-C2B8CCE8294C}" srcOrd="0" destOrd="0" presId="urn:microsoft.com/office/officeart/2005/8/layout/process2"/>
    <dgm:cxn modelId="{8D3FA80C-5B7D-4228-A086-3C590359DEB9}" type="presParOf" srcId="{8CCF1381-8D01-4E50-A1B6-C225F95D3A71}" destId="{4B9C4BB2-AF79-4E31-AF25-B8C8C9DB9F4E}" srcOrd="1" destOrd="0" presId="urn:microsoft.com/office/officeart/2005/8/layout/process2"/>
    <dgm:cxn modelId="{8F96C9AA-8D42-4586-913F-F7CF6A7EF344}" type="presParOf" srcId="{4B9C4BB2-AF79-4E31-AF25-B8C8C9DB9F4E}" destId="{86215799-E40F-4753-8588-14288C6B1F52}" srcOrd="0" destOrd="0" presId="urn:microsoft.com/office/officeart/2005/8/layout/process2"/>
    <dgm:cxn modelId="{6F1EC660-A277-4EBA-B11A-EFBDFDDCFA59}" type="presParOf" srcId="{8CCF1381-8D01-4E50-A1B6-C225F95D3A71}" destId="{29F0C71E-7176-49AB-ADF3-9BDCAF422E8F}" srcOrd="2" destOrd="0" presId="urn:microsoft.com/office/officeart/2005/8/layout/process2"/>
    <dgm:cxn modelId="{F32A3572-4043-48C7-BC7D-046A16FD3C0F}" type="presParOf" srcId="{8CCF1381-8D01-4E50-A1B6-C225F95D3A71}" destId="{D2FD6C96-0A0E-4D95-B60E-781DB69CCDEF}" srcOrd="3" destOrd="0" presId="urn:microsoft.com/office/officeart/2005/8/layout/process2"/>
    <dgm:cxn modelId="{4152D003-AEE4-4ADD-90C4-5858A5FBF2B8}" type="presParOf" srcId="{D2FD6C96-0A0E-4D95-B60E-781DB69CCDEF}" destId="{AD55BB38-20E7-4E96-86EA-B21F52034BA2}" srcOrd="0" destOrd="0" presId="urn:microsoft.com/office/officeart/2005/8/layout/process2"/>
    <dgm:cxn modelId="{5654B927-4BF6-4783-B688-6137D7A633A0}" type="presParOf" srcId="{8CCF1381-8D01-4E50-A1B6-C225F95D3A71}" destId="{75977986-1E8F-46C2-8E6E-176A49014D3A}" srcOrd="4" destOrd="0" presId="urn:microsoft.com/office/officeart/2005/8/layout/process2"/>
    <dgm:cxn modelId="{74DBDC4E-1773-4E39-9930-3052E8BFA2F0}" type="presParOf" srcId="{8CCF1381-8D01-4E50-A1B6-C225F95D3A71}" destId="{AAB80F62-7698-4805-BADC-932562785C11}" srcOrd="5" destOrd="0" presId="urn:microsoft.com/office/officeart/2005/8/layout/process2"/>
    <dgm:cxn modelId="{6B479F82-EC25-4F6B-9FFD-93531600B7B9}" type="presParOf" srcId="{AAB80F62-7698-4805-BADC-932562785C11}" destId="{F01DA994-8A8D-421D-9BB0-BF4A724ADC7A}" srcOrd="0" destOrd="0" presId="urn:microsoft.com/office/officeart/2005/8/layout/process2"/>
    <dgm:cxn modelId="{059ABDCD-9F0D-4F10-A3C3-F60FAAC7B23F}" type="presParOf" srcId="{8CCF1381-8D01-4E50-A1B6-C225F95D3A71}" destId="{C831192B-38EB-41BF-9238-92C43300C6BA}" srcOrd="6" destOrd="0" presId="urn:microsoft.com/office/officeart/2005/8/layout/process2"/>
    <dgm:cxn modelId="{D4BBC524-A42D-4CF8-A504-5EA4B4604FDC}" type="presParOf" srcId="{8CCF1381-8D01-4E50-A1B6-C225F95D3A71}" destId="{0C368DA6-B79A-4AF0-8EA3-6EA6CA60B795}" srcOrd="7" destOrd="0" presId="urn:microsoft.com/office/officeart/2005/8/layout/process2"/>
    <dgm:cxn modelId="{6C918426-B554-4ADC-87DD-FB1002AE15B3}" type="presParOf" srcId="{0C368DA6-B79A-4AF0-8EA3-6EA6CA60B795}" destId="{1C3DADE9-D53E-46F8-9F58-90EDC19DFB5B}" srcOrd="0" destOrd="0" presId="urn:microsoft.com/office/officeart/2005/8/layout/process2"/>
    <dgm:cxn modelId="{3F566F4C-8DAF-4B84-9B16-BD3C30E86ADE}" type="presParOf" srcId="{8CCF1381-8D01-4E50-A1B6-C225F95D3A71}" destId="{C5EBE663-0E37-470C-8153-3B2C37613183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E4B93-2319-4A29-9180-835F67DFA544}">
      <dsp:nvSpPr>
        <dsp:cNvPr id="0" name=""/>
        <dsp:cNvSpPr/>
      </dsp:nvSpPr>
      <dsp:spPr>
        <a:xfrm>
          <a:off x="3191265" y="1800199"/>
          <a:ext cx="2552079" cy="2304805"/>
        </a:xfrm>
        <a:prstGeom prst="ellipse">
          <a:avLst/>
        </a:prstGeom>
        <a:solidFill>
          <a:schemeClr val="tx1">
            <a:lumMod val="85000"/>
            <a:lumOff val="1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Формы </a:t>
          </a:r>
          <a:r>
            <a:rPr lang="ru-RU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сопротивле-ния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немецко-фашистским агрессорам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565008" y="2137730"/>
        <a:ext cx="1804593" cy="1629743"/>
      </dsp:txXfrm>
    </dsp:sp>
    <dsp:sp modelId="{7F23D100-3811-427E-A5B6-277B2D753544}">
      <dsp:nvSpPr>
        <dsp:cNvPr id="0" name=""/>
        <dsp:cNvSpPr/>
      </dsp:nvSpPr>
      <dsp:spPr>
        <a:xfrm>
          <a:off x="4767778" y="836761"/>
          <a:ext cx="846647" cy="729498"/>
        </a:xfrm>
        <a:prstGeom prst="hexagon">
          <a:avLst>
            <a:gd name="adj" fmla="val 28900"/>
            <a:gd name="vf" fmla="val 11547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4528F54-7F17-45CB-969F-02726293E18B}">
      <dsp:nvSpPr>
        <dsp:cNvPr id="0" name=""/>
        <dsp:cNvSpPr/>
      </dsp:nvSpPr>
      <dsp:spPr>
        <a:xfrm>
          <a:off x="3340574" y="0"/>
          <a:ext cx="2296414" cy="1590887"/>
        </a:xfrm>
        <a:prstGeom prst="ellips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партизанское движение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676876" y="232980"/>
        <a:ext cx="1623810" cy="1124927"/>
      </dsp:txXfrm>
    </dsp:sp>
    <dsp:sp modelId="{89A53A2C-6D32-4838-872B-FA61869557FC}">
      <dsp:nvSpPr>
        <dsp:cNvPr id="0" name=""/>
        <dsp:cNvSpPr/>
      </dsp:nvSpPr>
      <dsp:spPr>
        <a:xfrm>
          <a:off x="5755881" y="2200535"/>
          <a:ext cx="846647" cy="729498"/>
        </a:xfrm>
        <a:prstGeom prst="hexagon">
          <a:avLst>
            <a:gd name="adj" fmla="val 28900"/>
            <a:gd name="vf" fmla="val 115470"/>
          </a:avLst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30A0104-DA25-4796-A1D6-BCEC96D13A12}">
      <dsp:nvSpPr>
        <dsp:cNvPr id="0" name=""/>
        <dsp:cNvSpPr/>
      </dsp:nvSpPr>
      <dsp:spPr>
        <a:xfrm>
          <a:off x="5904664" y="1080128"/>
          <a:ext cx="2621554" cy="1590887"/>
        </a:xfrm>
        <a:prstGeom prst="ellips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подпольная борьба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6288582" y="1313108"/>
        <a:ext cx="1853718" cy="1124927"/>
      </dsp:txXfrm>
    </dsp:sp>
    <dsp:sp modelId="{865D40DE-B2FB-4C0E-88C3-E2CFA84C02A0}">
      <dsp:nvSpPr>
        <dsp:cNvPr id="0" name=""/>
        <dsp:cNvSpPr/>
      </dsp:nvSpPr>
      <dsp:spPr>
        <a:xfrm>
          <a:off x="5069481" y="3739980"/>
          <a:ext cx="846647" cy="729498"/>
        </a:xfrm>
        <a:prstGeom prst="hexagon">
          <a:avLst>
            <a:gd name="adj" fmla="val 28900"/>
            <a:gd name="vf" fmla="val 115470"/>
          </a:avLst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5633BF5-DE5B-440E-92B4-176BB57011D0}">
      <dsp:nvSpPr>
        <dsp:cNvPr id="0" name=""/>
        <dsp:cNvSpPr/>
      </dsp:nvSpPr>
      <dsp:spPr>
        <a:xfrm>
          <a:off x="5544612" y="3456389"/>
          <a:ext cx="2409581" cy="1590887"/>
        </a:xfrm>
        <a:prstGeom prst="ellips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агитационно-пропагандист-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ская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деятель-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ность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897487" y="3689369"/>
        <a:ext cx="1703831" cy="1124927"/>
      </dsp:txXfrm>
    </dsp:sp>
    <dsp:sp modelId="{F505A110-A35C-403D-80C4-B0C832113564}">
      <dsp:nvSpPr>
        <dsp:cNvPr id="0" name=""/>
        <dsp:cNvSpPr/>
      </dsp:nvSpPr>
      <dsp:spPr>
        <a:xfrm>
          <a:off x="3366791" y="3899780"/>
          <a:ext cx="846647" cy="729498"/>
        </a:xfrm>
        <a:prstGeom prst="hexagon">
          <a:avLst>
            <a:gd name="adj" fmla="val 28900"/>
            <a:gd name="vf" fmla="val 115470"/>
          </a:avLst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675822D-A789-4535-94DB-A66CD6F8565E}">
      <dsp:nvSpPr>
        <dsp:cNvPr id="0" name=""/>
        <dsp:cNvSpPr/>
      </dsp:nvSpPr>
      <dsp:spPr>
        <a:xfrm>
          <a:off x="864092" y="3456381"/>
          <a:ext cx="2624589" cy="1590887"/>
        </a:xfrm>
        <a:prstGeom prst="ellips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экономический саботаж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248454" y="3689361"/>
        <a:ext cx="1855865" cy="1124927"/>
      </dsp:txXfrm>
    </dsp:sp>
    <dsp:sp modelId="{EA3E7A64-E1EE-479F-8C38-0D44A02C9FD5}">
      <dsp:nvSpPr>
        <dsp:cNvPr id="0" name=""/>
        <dsp:cNvSpPr/>
      </dsp:nvSpPr>
      <dsp:spPr>
        <a:xfrm>
          <a:off x="432048" y="1368155"/>
          <a:ext cx="2703037" cy="1590887"/>
        </a:xfrm>
        <a:prstGeom prst="ellipse">
          <a:avLst/>
        </a:prstGeom>
        <a:solidFill>
          <a:schemeClr val="bg2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невыполнение директивных указаний и при-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казов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военно-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ок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купационных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властей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827899" y="1601135"/>
        <a:ext cx="1911335" cy="11249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D9649-915A-4D46-8754-C2B8CCE8294C}">
      <dsp:nvSpPr>
        <dsp:cNvPr id="0" name=""/>
        <dsp:cNvSpPr/>
      </dsp:nvSpPr>
      <dsp:spPr>
        <a:xfrm>
          <a:off x="472545" y="2944"/>
          <a:ext cx="7839884" cy="688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Центральный штаб партизанского движения (ЦШПД)</a:t>
          </a:r>
        </a:p>
      </dsp:txBody>
      <dsp:txXfrm>
        <a:off x="492707" y="23106"/>
        <a:ext cx="7799560" cy="648054"/>
      </dsp:txXfrm>
    </dsp:sp>
    <dsp:sp modelId="{4B9C4BB2-AF79-4E31-AF25-B8C8C9DB9F4E}">
      <dsp:nvSpPr>
        <dsp:cNvPr id="0" name=""/>
        <dsp:cNvSpPr/>
      </dsp:nvSpPr>
      <dsp:spPr>
        <a:xfrm rot="5400000">
          <a:off x="4263417" y="708531"/>
          <a:ext cx="258141" cy="309770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-5400000">
        <a:off x="4299557" y="734345"/>
        <a:ext cx="185862" cy="180699"/>
      </dsp:txXfrm>
    </dsp:sp>
    <dsp:sp modelId="{29F0C71E-7176-49AB-ADF3-9BDCAF422E8F}">
      <dsp:nvSpPr>
        <dsp:cNvPr id="0" name=""/>
        <dsp:cNvSpPr/>
      </dsp:nvSpPr>
      <dsp:spPr>
        <a:xfrm>
          <a:off x="472545" y="1035511"/>
          <a:ext cx="7839884" cy="688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Белорусский штаб партизанского движения (БШПД)</a:t>
          </a:r>
        </a:p>
      </dsp:txBody>
      <dsp:txXfrm>
        <a:off x="492707" y="1055673"/>
        <a:ext cx="7799560" cy="648054"/>
      </dsp:txXfrm>
    </dsp:sp>
    <dsp:sp modelId="{D2FD6C96-0A0E-4D95-B60E-781DB69CCDEF}">
      <dsp:nvSpPr>
        <dsp:cNvPr id="0" name=""/>
        <dsp:cNvSpPr/>
      </dsp:nvSpPr>
      <dsp:spPr>
        <a:xfrm rot="5400000">
          <a:off x="4263417" y="1741099"/>
          <a:ext cx="258141" cy="309770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-5400000">
        <a:off x="4299557" y="1766913"/>
        <a:ext cx="185862" cy="180699"/>
      </dsp:txXfrm>
    </dsp:sp>
    <dsp:sp modelId="{75977986-1E8F-46C2-8E6E-176A49014D3A}">
      <dsp:nvSpPr>
        <dsp:cNvPr id="0" name=""/>
        <dsp:cNvSpPr/>
      </dsp:nvSpPr>
      <dsp:spPr>
        <a:xfrm>
          <a:off x="472545" y="2068078"/>
          <a:ext cx="7839884" cy="688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соединения</a:t>
          </a:r>
        </a:p>
      </dsp:txBody>
      <dsp:txXfrm>
        <a:off x="492707" y="2088240"/>
        <a:ext cx="7799560" cy="648054"/>
      </dsp:txXfrm>
    </dsp:sp>
    <dsp:sp modelId="{AAB80F62-7698-4805-BADC-932562785C11}">
      <dsp:nvSpPr>
        <dsp:cNvPr id="0" name=""/>
        <dsp:cNvSpPr/>
      </dsp:nvSpPr>
      <dsp:spPr>
        <a:xfrm rot="5400000">
          <a:off x="4263417" y="2773666"/>
          <a:ext cx="258141" cy="309770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-5400000">
        <a:off x="4299557" y="2799480"/>
        <a:ext cx="185862" cy="180699"/>
      </dsp:txXfrm>
    </dsp:sp>
    <dsp:sp modelId="{C831192B-38EB-41BF-9238-92C43300C6BA}">
      <dsp:nvSpPr>
        <dsp:cNvPr id="0" name=""/>
        <dsp:cNvSpPr/>
      </dsp:nvSpPr>
      <dsp:spPr>
        <a:xfrm>
          <a:off x="472545" y="3100646"/>
          <a:ext cx="7839884" cy="688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бригады (полки)</a:t>
          </a:r>
        </a:p>
      </dsp:txBody>
      <dsp:txXfrm>
        <a:off x="492707" y="3120808"/>
        <a:ext cx="7799560" cy="648054"/>
      </dsp:txXfrm>
    </dsp:sp>
    <dsp:sp modelId="{0C368DA6-B79A-4AF0-8EA3-6EA6CA60B795}">
      <dsp:nvSpPr>
        <dsp:cNvPr id="0" name=""/>
        <dsp:cNvSpPr/>
      </dsp:nvSpPr>
      <dsp:spPr>
        <a:xfrm rot="5400000">
          <a:off x="4263417" y="3806233"/>
          <a:ext cx="258141" cy="309770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-5400000">
        <a:off x="4299557" y="3832047"/>
        <a:ext cx="185862" cy="180699"/>
      </dsp:txXfrm>
    </dsp:sp>
    <dsp:sp modelId="{C5EBE663-0E37-470C-8153-3B2C37613183}">
      <dsp:nvSpPr>
        <dsp:cNvPr id="0" name=""/>
        <dsp:cNvSpPr/>
      </dsp:nvSpPr>
      <dsp:spPr>
        <a:xfrm>
          <a:off x="472545" y="4133213"/>
          <a:ext cx="7839884" cy="688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Партизанские отряды</a:t>
          </a:r>
        </a:p>
      </dsp:txBody>
      <dsp:txXfrm>
        <a:off x="492707" y="4153375"/>
        <a:ext cx="7799560" cy="648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4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microsoft.com/office/2007/relationships/hdphoto" Target="../media/hdphoto6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jpg"/><Relationship Id="rId7" Type="http://schemas.microsoft.com/office/2007/relationships/hdphoto" Target="../media/hdphoto9.wdp"/><Relationship Id="rId12" Type="http://schemas.microsoft.com/office/2007/relationships/hdphoto" Target="../media/hdphoto10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804728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Антифашистское сопротивление на оккупированных территориях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6760" y="3253040"/>
            <a:ext cx="5071230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Организаторами партизанского движения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яв-лялись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коммунисты и беспартийные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активис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-ты, бывшие воины и командиры Красной 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Среди организаторов первых партизан-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отрядов на территории Беларуси – В.З. Корж (возглавил отряд, действовавший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Пин-ском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районе),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Т.П.Бумажков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Ф.И.Павловский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первые партизаны – Герои Советского Союза (отряд «Красный Октябрь»),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Д.И.Хомицевич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Любанском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районе),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Т.Е.Ермакович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(в Чашник-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районе),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М.Ф.Шмырёв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Суражском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оне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6823" y="1268760"/>
            <a:ext cx="154062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Плакат. 19141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t="1971" r="2500" b="1648"/>
          <a:stretch/>
        </p:blipFill>
        <p:spPr bwMode="auto">
          <a:xfrm>
            <a:off x="5328388" y="1268760"/>
            <a:ext cx="3699922" cy="5400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5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6760" y="2113084"/>
            <a:ext cx="5257328" cy="452431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Василий Захарович Корж (партизанский псевдо-ним – Комаров) – организатор и руководитель партизанского движения в Беларуси, генерал-майор, Герой Советского Союза. Участник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парти-занского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движения в Западной Беларуси в 1922-1925 гг., войны в Испании 1936-1939 гг. С 1940 г. заведующий сектором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обкома КП(б)Б. Организовал и возглавил один из первых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Бе-ларуси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партизанских отрядов, который с июня 1941 г. вёл бои с оккупантами. Осенью 1941 г. во главе отряда вместе с партизанами Полесья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Минщины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прошёл рейдом по районам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Полес-ской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Минской областей. Член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польного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обкома КП(б)Б и командир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партизанского соединения. После войны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го-сударственной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работе.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1303809"/>
            <a:ext cx="109858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В.З.Корж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03809"/>
            <a:ext cx="3305944" cy="533359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24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20" y="5229200"/>
            <a:ext cx="8789591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Тихон Пименович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Бумажков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один из организаторов и руководителей партизан-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движения на территории Полесской области в Великую Отечественную войну. Герой Советского Союза. В начале войны вместе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Ф.И.Павловским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создал партизанский отряд «Красный Октябрь». В августе 1941 г. был направлен на Юго-Западный фронт. Погиб в Полтавской области.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2972184"/>
            <a:ext cx="15306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Т.П.Бумажков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2" b="2309"/>
          <a:stretch/>
        </p:blipFill>
        <p:spPr bwMode="auto">
          <a:xfrm>
            <a:off x="4578611" y="1196752"/>
            <a:ext cx="3168352" cy="388941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63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7679" y="2440741"/>
            <a:ext cx="4825280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Фёдор Илларионович Павловский – один из организаторов и руководителей партизан-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движения на территории Полесской области. Герой Советского Союза. Участник боёв на оз. Хасан (1938 г.), советско-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финлян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войны (1939-1940 гг.). В начале вой-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вместе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Т.П.Бумажковым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создал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возг-лавил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партизанский отряд «Красный Ок-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тябрь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С 1942 г. командир Полесского пар-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тизанского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соединения, потом – 123-й Ок-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тябрьской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партизанской бригады.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Одновре-менно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 апреля 1943 г. член Полесского под-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польного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обкома КП(б)Б, с ноября 1943 г. – Октябрьского подпольного райкома КП(б)Б. После войны на хозяйственной работе.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1303809"/>
            <a:ext cx="158308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Ф.И.Павловский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" t="1917" b="1303"/>
          <a:stretch/>
        </p:blipFill>
        <p:spPr bwMode="auto">
          <a:xfrm>
            <a:off x="5154468" y="1303809"/>
            <a:ext cx="3786273" cy="540559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7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2597" y="3838362"/>
            <a:ext cx="4739444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 имело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общенарод-ный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характер. Бригады и отряды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пополня-лись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 счёт местного населения.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защищали интересы народа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опира-лись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его поддержку. Уже в конце 1941 г. в тылу врага сражалось свыше 2 тыс. пар-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тизанских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отрядов общей численностью 90 тыс. человек, в том числе в Беларуси – око-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230 отрядов и групп в составе свыше 12 тыс. человек.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1268760"/>
            <a:ext cx="153063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Плакат.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83"/>
          <a:stretch/>
        </p:blipFill>
        <p:spPr bwMode="auto">
          <a:xfrm>
            <a:off x="5153853" y="1268760"/>
            <a:ext cx="3798989" cy="543776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69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20" y="5805264"/>
            <a:ext cx="878959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Основной боевой единицей являлся партизанский отряд. Первоначально отряды были небольшими по численности – 25-70 человек. Постепенно они разрастались до 100-350 человек. Встречались более крупные – до 800 и более партизан.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707904" y="1916832"/>
            <a:ext cx="2088604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Командир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38568" y="1916832"/>
            <a:ext cx="2088232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Комиссар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68" y="1933228"/>
            <a:ext cx="2088232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Начальник штаба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3568" y="2852936"/>
            <a:ext cx="2088232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Рота (3-4)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3789040"/>
            <a:ext cx="2088232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Взвод (2-3)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4725144"/>
            <a:ext cx="2088232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Отделение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619672" y="3445396"/>
            <a:ext cx="216024" cy="343644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1619672" y="4381500"/>
            <a:ext cx="216024" cy="343644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72620" y="2847628"/>
            <a:ext cx="2088604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Диверсионная группа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42686" y="3779515"/>
            <a:ext cx="2219040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Разведывательная групп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51846" y="4725144"/>
            <a:ext cx="2219040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Пропагандистская групп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638196" y="2866678"/>
            <a:ext cx="2088604" cy="5760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Хозяйственное подразделение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647621" y="3789040"/>
            <a:ext cx="20886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Партийная организация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647621" y="4725144"/>
            <a:ext cx="2088604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Комсомольская организация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01126" y="1172394"/>
            <a:ext cx="4320480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Структура партизанского отряда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29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19" y="4435227"/>
            <a:ext cx="8789591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основе отдельных партизанских отрядов с весны 1942 г. начали создаваться партизанские бригады. Обычно бригада объединяла 3-7 отрядов общей числен-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ностью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 тысячи и более человек. В Могилёвской области партизанские бригады назывались полками. Руководство бригады обычно состояло из командира,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миссара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начальника штаба, заместителей командира по разведке и диверсиям, помощника командира по обеспечению и медицинской службе, помощника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мандира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комсомолу. Всего на территории Беларуси действовало 199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парти-занских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бригад и 14 полков.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2509326"/>
            <a:ext cx="237626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Партизаны принимают присягу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5238750" cy="32099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55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9034" y="5517232"/>
            <a:ext cx="8789591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Первая бригада – «гарнизон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Ф.И.Павловского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– была создана на территории Ок-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тябрьского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района Полесской области в январе 1942 г. В Витебской области в ап-реле 1942 г. активную борьбу развернули 1-я Белорусская партизанская бригада и бригада «Алексея» (позже им.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А.Ф.Данукалова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8880" y="4581128"/>
            <a:ext cx="237626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А.Ф.Данукалов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командир партизанской бригады «Алексея»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619" y="1196752"/>
            <a:ext cx="2152786" cy="31683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699" y="1205136"/>
            <a:ext cx="2289135" cy="31683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48315" y="4581126"/>
            <a:ext cx="245990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М.Ф.Шмырёв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командир 1-й Белорусской партизанской бригады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" t="1917" b="1303"/>
          <a:stretch/>
        </p:blipFill>
        <p:spPr bwMode="auto">
          <a:xfrm>
            <a:off x="395536" y="1205136"/>
            <a:ext cx="2219226" cy="31683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75198" y="4581125"/>
            <a:ext cx="245990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Ф.И.Павловский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командир «гарнизона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Ф.И.Павловского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951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20" y="5805264"/>
            <a:ext cx="878959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усиления оперативного руководства и эффективного выполнения боевых задач из числа партизанских бригад, полков и отрядов создавались партизанские соединения. На территории Беларуси действовало около 40 таких формирований.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530" y="2890391"/>
            <a:ext cx="302382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Партизанские бригады и соединения на оккупированной территории Беларуси (1942-1944 гг.)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90650"/>
            <a:ext cx="5495925" cy="40767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16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20" y="4928101"/>
            <a:ext cx="878959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координации партизанской деятельности 30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ая 1942 г. был создан Цент-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ральный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штаб партизанского движения (ЦШПД) под командованием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П.К.Понома-ренко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9 сентября 1942 г. начал действовать Белорусский штаб партизанского движения (БШПД), который возглавил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П.З.Калинин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Партизанские штабы были организованы в Украине, Молдове, Литве, Латвии, Эстонии. В РСФСР действовали областные партизанские штабы.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1268760"/>
            <a:ext cx="198520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П.К.Пономаренко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59" y="1268760"/>
            <a:ext cx="2638461" cy="345638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001" y="1297708"/>
            <a:ext cx="2465276" cy="345638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24543" y="4415538"/>
            <a:ext cx="133713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П.З.Калинин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015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313044460"/>
              </p:ext>
            </p:extLst>
          </p:nvPr>
        </p:nvGraphicFramePr>
        <p:xfrm>
          <a:off x="179512" y="1916832"/>
          <a:ext cx="878497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631896" y="1165633"/>
            <a:ext cx="7839884" cy="588159"/>
            <a:chOff x="472545" y="2944"/>
            <a:chExt cx="7839884" cy="68837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72545" y="2944"/>
              <a:ext cx="7839884" cy="688378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92707" y="23106"/>
              <a:ext cx="7799560" cy="6480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Организационная структура партизанского движения</a:t>
              </a:r>
              <a:endParaRPr lang="ru-RU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578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545552"/>
              </p:ext>
            </p:extLst>
          </p:nvPr>
        </p:nvGraphicFramePr>
        <p:xfrm>
          <a:off x="179511" y="1397000"/>
          <a:ext cx="8784978" cy="5151120"/>
        </p:xfrm>
        <a:graphic>
          <a:graphicData uri="http://schemas.openxmlformats.org/drawingml/2006/table">
            <a:tbl>
              <a:tblPr firstRow="1">
                <a:tableStyleId>{E8034E78-7F5D-4C2E-B375-FC64B27BC917}</a:tableStyleId>
              </a:tblPr>
              <a:tblGrid>
                <a:gridCol w="2376265"/>
                <a:gridCol w="2160240"/>
                <a:gridCol w="4248473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Этапы развития партизанского движения на территории Беларуси</a:t>
                      </a:r>
                      <a:endParaRPr lang="ru-RU" sz="2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Этап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Хронологические рамки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Краткая характеристика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Начальный период организации и раз-вития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партизанско-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движения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Июнь 1941 г. – ноябрь 1942 г.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Сложилась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организационная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структу-ра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. Командный состав приобрёл опыт. Произошла централизация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руководст-ва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партизанским движением.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Период массового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развития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партизанс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-кого движения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Ноябрь 1942 г. – декабрь 1943 г.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Партизаны контролировали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значи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-тельную часть территории Беларуси. Организовались зональные партизан-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ские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соединения, решавшие крупные боевые задачи во взаимодействии с войсками Красной Армии.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Заключительный период партизанско-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го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движения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Декабрь 1943 г. – Июль 1944 г.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Организация боевого взаимодействия партизан, подпольщиков и населения с войсками Красной Армии достигла наивысшего уровня.</a:t>
                      </a:r>
                      <a:endParaRPr lang="ru-RU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87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0020" y="5805264"/>
            <a:ext cx="8789591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Активное сопротивление захватчикам оказывали жители оккупированных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горо-дов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населённых пунктов Советского Союза. Одной их важных и действенных форм была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7904" y="5013176"/>
            <a:ext cx="521512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Минские подпольщики за выпуском подпольной газеты «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Звязда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" t="2080" r="861" b="2024"/>
          <a:stretch/>
        </p:blipFill>
        <p:spPr bwMode="auto">
          <a:xfrm>
            <a:off x="3707904" y="1484784"/>
            <a:ext cx="5215122" cy="331236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1912" y="1484784"/>
            <a:ext cx="3359968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–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нелегаль-ная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деятельность органов 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орга-низаций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также отдельных пред-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ставителей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из числа местного на-селения, осуществлявшаяся на захваченной врагом территории и направленная на срыв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оккупа-ционной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политики 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восстанов-ление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национально-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-венной независимости.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92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3443" y="4365104"/>
            <a:ext cx="8789591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годы Великой Отечественной войны подпольная борьба была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широкомасштаб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-ной, для неё были характерны различные организационные формы и методы деятельности. В большинстве оккупированных городов и населённых пунктов СССР были созданы нелегальные организации и группы. Известной на всю страну стала деятельность подпольной комсомольской организации «Молодая гвардия» в г. Краснодоне (Украина), которую возглавили командир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И.В.Туркенич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комис-сар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О.В.Кошевой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Среди её активистов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У.Громова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И.Земнухов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С.Тюленин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Л.Шевцова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018" y="3733396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И.Туркенич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49" y="1249709"/>
            <a:ext cx="1564447" cy="229452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45070"/>
            <a:ext cx="1549997" cy="229916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39232" y="3733396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О.Кошевой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73" y="1726460"/>
            <a:ext cx="1425980" cy="21072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539409" y="3930902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У.Громова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09" r="13235"/>
          <a:stretch/>
        </p:blipFill>
        <p:spPr bwMode="auto">
          <a:xfrm>
            <a:off x="4890904" y="1252916"/>
            <a:ext cx="1243773" cy="210728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913336" y="3495188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И.Земнухов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2" r="6664"/>
          <a:stretch/>
        </p:blipFill>
        <p:spPr bwMode="auto">
          <a:xfrm>
            <a:off x="6191500" y="1744983"/>
            <a:ext cx="1352551" cy="211048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268321" y="3933056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С.Тюленин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r="10101"/>
          <a:stretch/>
        </p:blipFill>
        <p:spPr bwMode="auto">
          <a:xfrm>
            <a:off x="7605403" y="1245377"/>
            <a:ext cx="1350193" cy="211482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681045" y="3495188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Л.Шевцова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075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6497" y="1475286"/>
            <a:ext cx="2808312" cy="452431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Важную роль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органи-зации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развитии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неле-гальной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борьбы играло партийное подполье – система нелегальных партийных органов и организаций. В годы войны на оккупирован-ной территории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-си работали Баранович-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Брестский,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Вилейский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Витебский, Гомельский, Минский, Могилёвский,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Пинский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Полесский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обкомы партии.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90969" y="6309320"/>
            <a:ext cx="453650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Партийное подполье в Беларуси в 1941-1944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1484784"/>
            <a:ext cx="5791186" cy="461638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5652120" y="4221088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3994847" y="4087924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4211960" y="5157192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5883418" y="2852936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8114093" y="2132856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8604448" y="4976752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6500232" y="3471115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8114093" y="3458539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5653333" y="5196583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7740352" y="5063419"/>
            <a:ext cx="288032" cy="266328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56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2733" y="6093296"/>
            <a:ext cx="8789591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Среди активных организаторов партийного подполья были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Н.Е.Авхимович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 А.Ф. Брагин,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В.Г.Ванеев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И.Д.Варвашеня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П.З.Калинин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В.И.Козлов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Р.Н.Мачульский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623" y="3423430"/>
            <a:ext cx="151498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Н.Е.Авхимович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5207" y="3423430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А.Ф.Брагин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1067" y="3423039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В.Г.Ванеев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6261" y="3417898"/>
            <a:ext cx="132816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П.З.Калинин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28857" y="3394842"/>
            <a:ext cx="15270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И.Д.Варвашеня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4545" y="270831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Л.Шевцова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0" r="18400"/>
          <a:stretch/>
        </p:blipFill>
        <p:spPr bwMode="auto">
          <a:xfrm>
            <a:off x="156778" y="1218796"/>
            <a:ext cx="1322673" cy="206618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69" y="1197092"/>
            <a:ext cx="1437584" cy="21050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97092"/>
            <a:ext cx="1361219" cy="209627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97092"/>
            <a:ext cx="1424569" cy="208332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755" y="1216910"/>
            <a:ext cx="1495176" cy="209627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r="11766"/>
          <a:stretch/>
        </p:blipFill>
        <p:spPr bwMode="auto">
          <a:xfrm>
            <a:off x="1187624" y="3890367"/>
            <a:ext cx="1273530" cy="21160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581004" y="3900121"/>
            <a:ext cx="11989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В.И.Козлов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86007"/>
            <a:ext cx="1574400" cy="211684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709888" y="3890367"/>
            <a:ext cx="167109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Р.Н.Мачульский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11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2495" y="1268760"/>
            <a:ext cx="5219599" cy="369331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Василий Иванович Козлов – партийный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-дарственный деятель БССР. Организатор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ру-ководитель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подполья и партизанского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Беларуси. Герой Советского Союза, гене-рал-майор. В 1928-1940 гг. на советской и пар-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тийной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работе. С 1940 г. заместитель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Председа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-теля Совета Народных Комиссаров (СНК) БССР. С марта 1941 г. секретарь Минского обкома КП(б)Б. С июля 1941 г. первый секретарь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подпольного обкома КП(б)Б.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Одновремен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 с марта 1942 г. командир Минского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парти-занского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соединения. После войны на партий-ной работе.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6308744"/>
            <a:ext cx="125709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В.И.Козлов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4" r="11766"/>
          <a:stretch/>
        </p:blipFill>
        <p:spPr bwMode="auto">
          <a:xfrm>
            <a:off x="5715869" y="1268760"/>
            <a:ext cx="3237312" cy="537911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22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5200" y="1263988"/>
            <a:ext cx="2808312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патриотической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борь-бе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активно участвовали комсомольско-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молодёж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организации. Их деятельностью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руково-дил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ЦК ЛКСМБ. Всего на оккупированной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-тории было создано 10 областных и 213 меж-районных, городских и районных подпольных комитета ЛКСМБ.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309320"/>
            <a:ext cx="482453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Комсомольское подполье в Беларуси в 1941-1944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63988"/>
            <a:ext cx="5718026" cy="491434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67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7781" y="6093296"/>
            <a:ext cx="8789591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Много сил развитию молодёжного подполья отдавали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М.В.Зимянин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К.Т.Мазуров,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П.М.Машеров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А.И.Масловская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И.Е.Поляков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С.О.Притыцкий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Ф.А.Сурганов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600" y="3417898"/>
            <a:ext cx="134302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М.В.Зимянин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4876" y="3423430"/>
            <a:ext cx="131824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К.Т.Мазуров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5220" y="3417898"/>
            <a:ext cx="150302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П.М.Машеров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9715" y="3876692"/>
            <a:ext cx="159100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С.О.Притыцкий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1851" y="3417898"/>
            <a:ext cx="15270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И.Е.Поляков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5996" y="5667927"/>
            <a:ext cx="14401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Ф.А.Сурганов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70717" y="3417898"/>
            <a:ext cx="167109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А.И.Масловская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51" y="1197092"/>
            <a:ext cx="1514325" cy="209627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" t="2371" r="3691" b="3792"/>
          <a:stretch/>
        </p:blipFill>
        <p:spPr bwMode="auto">
          <a:xfrm>
            <a:off x="2105194" y="1197092"/>
            <a:ext cx="1465562" cy="21160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74" y="1197092"/>
            <a:ext cx="1348732" cy="209627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3" t="8716" r="17819" b="6369"/>
          <a:stretch/>
        </p:blipFill>
        <p:spPr bwMode="auto">
          <a:xfrm>
            <a:off x="7646889" y="1225307"/>
            <a:ext cx="1257003" cy="210655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0" r="4540" b="13636"/>
          <a:stretch/>
        </p:blipFill>
        <p:spPr bwMode="auto">
          <a:xfrm>
            <a:off x="1597625" y="3876692"/>
            <a:ext cx="1457677" cy="212978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" r="5512" b="11514"/>
          <a:stretch/>
        </p:blipFill>
        <p:spPr bwMode="auto">
          <a:xfrm>
            <a:off x="6067932" y="3865279"/>
            <a:ext cx="1443919" cy="216026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01419"/>
            <a:ext cx="1564273" cy="211176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8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1213652"/>
            <a:ext cx="5001511" cy="480131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Кирилл Трофимович Мазуров – советский партийный и государственный деятель.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-рой Социалистического Труда. Организатор и руководитель партизанского движения и комсомольского подполья в Беларуси. В 1939-1941 гг. заведующий отделом Гомельского об-кома, секретарь Гомельского горкома, первый секретарь Брестского обкома ЛКСМБ.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-ла войны на фронте. С сентября 1942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нахо-дился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оккупированной территории Бела-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руси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представитель Центрального штаба партизанского движения в партизанских сое-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динениях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член Минского подпольного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обко-ма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КП(б)Б, секретарь ЦК ЛКСМБ. С 1943 г. на комсомольской и партийной работе. С 1953 г. Председатель Совета Министров БССР, в 1956-1965 гг. первый секретарь ЦК КПБ.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6217416"/>
            <a:ext cx="125709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К.Т.Мазуров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5" t="2371" r="3691" b="3792"/>
          <a:stretch/>
        </p:blipFill>
        <p:spPr bwMode="auto">
          <a:xfrm>
            <a:off x="5256076" y="1268760"/>
            <a:ext cx="3661806" cy="528721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0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5949" y="5013176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Население захваченных стран Европы и Советского Союза не поддерживало поли-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тические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военно-экономические планы оккупантов. С каждым днём росло и рас-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пространялось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антифашистское сопротивление. Стихийные антифашистские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выс-тупления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стали вспыхивать во многих европейских странах с первых дней войны. Борьба против немецко-фашистских захватчиков в странах Европы получила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наз-вание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55" y="1268760"/>
            <a:ext cx="5390599" cy="352839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1912" y="4212377"/>
            <a:ext cx="331380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Партизаны итальянского движения Сопротивления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1912" y="1270253"/>
            <a:ext cx="3215952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– совокупность вооружённой, эко-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номической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идеологической форм борьбы населения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захва-ченных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стран против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оккупационного режима за свободу и национально-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ственную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независимость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8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1213652"/>
            <a:ext cx="5148572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Пётр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Миронович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Машеров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советский партий-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государственный деятель. Герой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Союза, Герой Социалистического Труда. Один из организаторов и руководителей ком-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сомольского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подполья и партизанского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Беларуси. В августе 1941 г. создал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возг-лавил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Россонское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патриотическое подполье. С апреля 1942 г. командир партизанского отряда им.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Н.А.Щорса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действовавшего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Россонском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Дриссенском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Освейском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районах БССР, в сосед-них районах РСФСР и Латвийской ССР. С марта 1943 г. комиссар партизанской бригады им. К.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К.Рокоссовского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Витебской области.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сентяб-ря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1943 г. первый секретарь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Вилейского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польного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обкома ЛКСМБ. С 1944 г.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комсо-мольской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партийной работе. В 1965-1980 гг. первый секретарь ЦК КПБ. Погиб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автокатаст-рофе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2281" y="6343100"/>
            <a:ext cx="154512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П.М.Машеров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271" y="1243764"/>
            <a:ext cx="3490797" cy="542559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46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Подпольная борьба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7781" y="6093296"/>
            <a:ext cx="8789591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Подпольные органы и организации составляли широкую нелегальную сеть. Под-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польные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органы обычно базировались в партизанских отрядах и бригадах.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388550"/>
              </p:ext>
            </p:extLst>
          </p:nvPr>
        </p:nvGraphicFramePr>
        <p:xfrm>
          <a:off x="217780" y="1397000"/>
          <a:ext cx="8674700" cy="4419600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2626028"/>
                <a:gridCol w="604867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Организационная структура подполья в Беларуси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Структурное подразделение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Состав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ЦК КП(б)Б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Через систему уполномоченных и связных осуществлял руководство областными и районными комитетами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Областной </a:t>
                      </a:r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подполь-ный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комитет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В структуру входило 8-12 человек,</a:t>
                      </a:r>
                      <a:r>
                        <a:rPr lang="ru-RU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 в т.ч. первый сек-</a:t>
                      </a:r>
                      <a:r>
                        <a:rPr lang="ru-RU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ретарь</a:t>
                      </a:r>
                      <a:r>
                        <a:rPr lang="ru-RU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, 2-3 инструктора, 2-3 связных, редактор газеты. Осуществлял руководство районными подпольными комитетами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Районный подпольный комитет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В состав входило 5-8 человек, возглавляемых первым секретарём райкома.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Первичная </a:t>
                      </a:r>
                      <a:r>
                        <a:rPr lang="ru-RU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террито-риальная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подпольная организация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В состав входило 3-5 человек. Поддерживали связь с местными организациями и райкомами.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741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26817894"/>
              </p:ext>
            </p:extLst>
          </p:nvPr>
        </p:nvGraphicFramePr>
        <p:xfrm>
          <a:off x="107504" y="1268760"/>
          <a:ext cx="892899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859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5949" y="3851662"/>
            <a:ext cx="4418867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Уже с осени 1939 г. стали возникать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оча-ги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антигерманского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сопротивления в Польше. Оно представляло собой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зна-чительную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силу и развивалось в виде различных нелегальных течений. Поль-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сопротивление поддерживалось правительством Польши, находившим-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эмиграции сначала во Франции, с 1940 г. – в Великобритании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возглав-ляемым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Владиславом Сикорским.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65006" y="1196752"/>
            <a:ext cx="132198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В.Сикорский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503" y="1196752"/>
            <a:ext cx="4272783" cy="55172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67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3770" y="4437112"/>
            <a:ext cx="8862092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 покорились и патриоты Франции. Силы французского движения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Сопротивле-ния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начале июля 1941 г. объединились в Национальный фронт, целью которого было освобождение Франции от немецко-фашистских захватчиков. В мае 1943 г. был образован Национальный совет сопротивления, объединивший все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антифа-шистские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силы Франции. Вооружённые отряды организации «Франтирёры и пар-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тизаны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включились в борьбу против оккупантов. Весной 1944 г. организации французских патриотов объединились в армию французских внутренних сил, численность которой достигала почти 500 тыс. человек.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2574965"/>
            <a:ext cx="309778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Французские партизаны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vi-VN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маки́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159" y="1195388"/>
            <a:ext cx="4194125" cy="30977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80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3770" y="4941168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Наиболее широкий размах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антигерманское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сопротивление приобрело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Югосла-вии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Уже осенью 1941 г. в отрядах югославских партизан было около 70 тыс. чело-век. Они освободили от врага ряд районов страны. В ноябре 1942 г. была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сформи-рована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Народно-освободительная армия Югославии, внесшая значительный вклад в борьбу югославского народа против немецко-фашистских агрессоров. За время войны погибло свыше 1,7 млн югославских патриотов.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9926" y="4529169"/>
            <a:ext cx="582977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Югославские партизаны ведут бой с оккупантами. Июнь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1942 г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275" y="1196752"/>
            <a:ext cx="5977082" cy="318380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24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Сопротивления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3770" y="4941168"/>
            <a:ext cx="886209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Антифашистская борьба развернулась в Албании, Бельгии, Греции, Дании,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Норве-гии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Нидерландах, Чехословакии. Патриотическая борьба разворачивалась даже в тех странах, где действовали прогерманские правительства: Италии, Австрии,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Ру-мынии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Болгарии, Хорватии, Финляндии, Венгрии. Антифашистское движение Сопротивления имело место в Германии и Австрии, а также в нейтральных Шве-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Швейцарии.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3309" y="2704438"/>
            <a:ext cx="306246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Движение Сопротивления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годы Второй мировой войны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89208"/>
            <a:ext cx="4640585" cy="361523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60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6218" y="5833021"/>
            <a:ext cx="8862092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Наиболее широкий размах антифашистское сопротивление приобрело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оккупи-рованной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территории Советского Союза. Важнейшими и наиболее действенными его формами были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подпольная борьба.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8864" y="5229899"/>
            <a:ext cx="30624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Партизаны в Беларуси.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12776"/>
            <a:ext cx="5536430" cy="365260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1937" y="1412776"/>
            <a:ext cx="321595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(итал. </a:t>
            </a:r>
            <a:r>
              <a:rPr 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partigiano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 –  добровольный участник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воору-жённой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борьбы на занятой про-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тивником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территории.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937" y="3003278"/>
            <a:ext cx="3215952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Партизанское движение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 вооружённая борьба широких слоёв населения,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объединённо-го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организованные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формиро-вания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оккупированный тер-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риториях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против агрессоров за свободу и государственную не-зависимость.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64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3391</TotalTime>
  <Words>2142</Words>
  <Application>Microsoft Office PowerPoint</Application>
  <PresentationFormat>Экран (4:3)</PresentationFormat>
  <Paragraphs>163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Антифашистское сопротивление на оккупированных территориях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Антифашистское сопротивление на оккупированных территориях</dc:title>
  <dc:subject>Антифашистское сопротивление на оккупированных территориях</dc:subject>
  <dc:creator>Ситник П.В.</dc:creator>
  <dc:description>Презентация</dc:description>
  <cp:lastModifiedBy>Ситник П.В.</cp:lastModifiedBy>
  <cp:revision>268</cp:revision>
  <dcterms:created xsi:type="dcterms:W3CDTF">2014-03-29T17:14:05Z</dcterms:created>
  <dcterms:modified xsi:type="dcterms:W3CDTF">2015-04-26T19:08:49Z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26.04.2015</vt:lpwstr>
  </property>
</Properties>
</file>