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3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Динамика выпуска самолётов в Германии</a:t>
            </a: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0833333333333333E-3"/>
                  <c:y val="-0.1196236910495783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500000000000003E-3"/>
                  <c:y val="-0.2107020788539834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666E-3"/>
                  <c:y val="-0.258147515199836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833333333333333E-3"/>
                  <c:y val="-0.3509177084899063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1934 г.</c:v>
                </c:pt>
                <c:pt idx="1">
                  <c:v>1936 г.</c:v>
                </c:pt>
                <c:pt idx="2">
                  <c:v>1938 г.</c:v>
                </c:pt>
                <c:pt idx="3">
                  <c:v>1939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840</c:v>
                </c:pt>
                <c:pt idx="1">
                  <c:v>2530</c:v>
                </c:pt>
                <c:pt idx="2">
                  <c:v>3350</c:v>
                </c:pt>
                <c:pt idx="3">
                  <c:v>4733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5754752"/>
        <c:axId val="164946688"/>
      </c:barChart>
      <c:catAx>
        <c:axId val="165754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defRPr>
            </a:pPr>
            <a:endParaRPr lang="ru-RU"/>
          </a:p>
        </c:txPr>
        <c:crossAx val="164946688"/>
        <c:crosses val="autoZero"/>
        <c:auto val="1"/>
        <c:lblAlgn val="ctr"/>
        <c:lblOffset val="100"/>
        <c:noMultiLvlLbl val="0"/>
      </c:catAx>
      <c:valAx>
        <c:axId val="1649466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65754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image" Target="../media/image28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image" Target="../media/image2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1CE12A-A092-448E-B02E-2E7149B32958}" type="doc">
      <dgm:prSet loTypeId="urn:microsoft.com/office/officeart/2005/8/layout/process1" loCatId="process" qsTypeId="urn:microsoft.com/office/officeart/2005/8/quickstyle/3d1" qsCatId="3D" csTypeId="urn:microsoft.com/office/officeart/2005/8/colors/accent3_1" csCatId="accent3" phldr="1"/>
      <dgm:spPr/>
    </dgm:pt>
    <dgm:pt modelId="{B0C797FF-8E18-4BA0-AAC9-7E6FF4F58720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Создание оси "Берлин-Рим"; Германия, Италия; 24.10.1936 г.</a:t>
          </a:r>
        </a:p>
      </dgm:t>
    </dgm:pt>
    <dgm:pt modelId="{8E8CD5E0-8BA0-4024-B6F7-3BDA4EB8A69E}" type="parTrans" cxnId="{B7DD4165-3AAF-4A12-B64D-5307B41A8787}">
      <dgm:prSet/>
      <dgm:spPr/>
      <dgm:t>
        <a:bodyPr/>
        <a:lstStyle/>
        <a:p>
          <a:endParaRPr lang="ru-RU"/>
        </a:p>
      </dgm:t>
    </dgm:pt>
    <dgm:pt modelId="{B33B70F0-01A4-4787-BC6B-DB3F79C214BF}" type="sibTrans" cxnId="{B7DD4165-3AAF-4A12-B64D-5307B41A8787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ru-RU"/>
        </a:p>
      </dgm:t>
    </dgm:pt>
    <dgm:pt modelId="{F73FE9EC-0E0F-4383-BD90-A74261ED1815}">
      <dgm:prSet phldrT="[Текст]" custT="1"/>
      <dgm:spPr/>
      <dgm:t>
        <a:bodyPr/>
        <a:lstStyle/>
        <a:p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Антикомин-терновский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пакт; Герма-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ния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, Япония; 25.11.1936 г.; Италия; 1937 г.</a:t>
          </a:r>
        </a:p>
      </dgm:t>
    </dgm:pt>
    <dgm:pt modelId="{727D0066-2246-4478-BF52-B5B1ED935624}" type="parTrans" cxnId="{6E411224-277A-4F56-A3F8-0CBF34C3CD55}">
      <dgm:prSet/>
      <dgm:spPr/>
      <dgm:t>
        <a:bodyPr/>
        <a:lstStyle/>
        <a:p>
          <a:endParaRPr lang="ru-RU"/>
        </a:p>
      </dgm:t>
    </dgm:pt>
    <dgm:pt modelId="{AF61A268-7067-4225-8F99-18D3DE994707}" type="sibTrans" cxnId="{6E411224-277A-4F56-A3F8-0CBF34C3CD55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ru-RU"/>
        </a:p>
      </dgm:t>
    </dgm:pt>
    <dgm:pt modelId="{BDB7C052-59E5-40B8-A9B6-F2CFFC817928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Тройствен-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ный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пакт; ось "Берлин-Рим-Токио"; сен-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тябрь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1940 г.; Германия, Италия, 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Япо-ния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54AA0A7B-0E41-4ED6-877E-4F63D2F1605E}" type="parTrans" cxnId="{A79F8004-7A12-4290-9C9C-E942F4FD05B0}">
      <dgm:prSet/>
      <dgm:spPr/>
      <dgm:t>
        <a:bodyPr/>
        <a:lstStyle/>
        <a:p>
          <a:endParaRPr lang="ru-RU"/>
        </a:p>
      </dgm:t>
    </dgm:pt>
    <dgm:pt modelId="{B3B4C1F4-0F9A-4960-A55B-E7A10748E492}" type="sibTrans" cxnId="{A79F8004-7A12-4290-9C9C-E942F4FD05B0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endParaRPr lang="ru-RU"/>
        </a:p>
      </dgm:t>
    </dgm:pt>
    <dgm:pt modelId="{C9BFB98E-B212-46C7-9304-420AF141CDB8}">
      <dgm:prSet phldrT="[Текст]" custT="1"/>
      <dgm:spPr/>
      <dgm:t>
        <a:bodyPr/>
        <a:lstStyle/>
        <a:p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Присоедине-ние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Венгрии, Румынии, 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Ис-пании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Болга-рии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Финлян-дии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Сиама, </a:t>
          </a:r>
          <a:r>
            <a:rPr lang="ru-RU" sz="18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Маньчжоу-Го</a:t>
          </a:r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Китая, Дании, Словакии, Хорватии</a:t>
          </a:r>
        </a:p>
      </dgm:t>
    </dgm:pt>
    <dgm:pt modelId="{8A1A574D-0D3D-4503-962D-AFD133119065}" type="parTrans" cxnId="{95C85310-A9AA-4F6D-937D-30840AB28A33}">
      <dgm:prSet/>
      <dgm:spPr/>
      <dgm:t>
        <a:bodyPr/>
        <a:lstStyle/>
        <a:p>
          <a:endParaRPr lang="ru-RU"/>
        </a:p>
      </dgm:t>
    </dgm:pt>
    <dgm:pt modelId="{8257BEDF-F040-47EB-B8E6-3430199DBCC8}" type="sibTrans" cxnId="{95C85310-A9AA-4F6D-937D-30840AB28A33}">
      <dgm:prSet/>
      <dgm:spPr/>
      <dgm:t>
        <a:bodyPr/>
        <a:lstStyle/>
        <a:p>
          <a:endParaRPr lang="ru-RU"/>
        </a:p>
      </dgm:t>
    </dgm:pt>
    <dgm:pt modelId="{00247F1E-8D5A-4A4F-918F-8EA03C6ED042}" type="pres">
      <dgm:prSet presAssocID="{091CE12A-A092-448E-B02E-2E7149B32958}" presName="Name0" presStyleCnt="0">
        <dgm:presLayoutVars>
          <dgm:dir/>
          <dgm:resizeHandles val="exact"/>
        </dgm:presLayoutVars>
      </dgm:prSet>
      <dgm:spPr/>
    </dgm:pt>
    <dgm:pt modelId="{C6E385D8-5D3D-4AF6-9AA0-8A00DA73EB63}" type="pres">
      <dgm:prSet presAssocID="{B0C797FF-8E18-4BA0-AAC9-7E6FF4F5872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C068E-FDD2-4486-8CFC-655BD8F2872E}" type="pres">
      <dgm:prSet presAssocID="{B33B70F0-01A4-4787-BC6B-DB3F79C214BF}" presName="sibTrans" presStyleLbl="sibTrans2D1" presStyleIdx="0" presStyleCnt="3"/>
      <dgm:spPr/>
      <dgm:t>
        <a:bodyPr/>
        <a:lstStyle/>
        <a:p>
          <a:endParaRPr lang="ru-RU"/>
        </a:p>
      </dgm:t>
    </dgm:pt>
    <dgm:pt modelId="{9E94BFA3-0FD8-4BD9-AFB6-501198A36C49}" type="pres">
      <dgm:prSet presAssocID="{B33B70F0-01A4-4787-BC6B-DB3F79C214BF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CDCED68-E2F2-4684-8013-6E5E16A88FE5}" type="pres">
      <dgm:prSet presAssocID="{F73FE9EC-0E0F-4383-BD90-A74261ED181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D6055-C612-48D3-9E38-0C08C902F705}" type="pres">
      <dgm:prSet presAssocID="{AF61A268-7067-4225-8F99-18D3DE994707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136E0F9-289B-488D-8F75-E942C32B365E}" type="pres">
      <dgm:prSet presAssocID="{AF61A268-7067-4225-8F99-18D3DE99470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D20FC05E-9CE8-45D2-A074-9139E6477AEC}" type="pres">
      <dgm:prSet presAssocID="{BDB7C052-59E5-40B8-A9B6-F2CFFC81792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64522-E151-4FEE-81AB-A186ECE2ABB8}" type="pres">
      <dgm:prSet presAssocID="{B3B4C1F4-0F9A-4960-A55B-E7A10748E49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AF289287-C619-49A6-87A2-4ACC2BAC6DEA}" type="pres">
      <dgm:prSet presAssocID="{B3B4C1F4-0F9A-4960-A55B-E7A10748E492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9623AB9C-77E9-4232-82F3-AEEFF3418C05}" type="pres">
      <dgm:prSet presAssocID="{C9BFB98E-B212-46C7-9304-420AF141CDB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A84F8A-2015-49CD-815D-4B2D993AAD3A}" type="presOf" srcId="{B33B70F0-01A4-4787-BC6B-DB3F79C214BF}" destId="{67AC068E-FDD2-4486-8CFC-655BD8F2872E}" srcOrd="0" destOrd="0" presId="urn:microsoft.com/office/officeart/2005/8/layout/process1"/>
    <dgm:cxn modelId="{4191A813-03E6-424A-8C36-A983E985C9AF}" type="presOf" srcId="{091CE12A-A092-448E-B02E-2E7149B32958}" destId="{00247F1E-8D5A-4A4F-918F-8EA03C6ED042}" srcOrd="0" destOrd="0" presId="urn:microsoft.com/office/officeart/2005/8/layout/process1"/>
    <dgm:cxn modelId="{3406AE16-FB31-44BB-8109-29E8F1983A5E}" type="presOf" srcId="{B0C797FF-8E18-4BA0-AAC9-7E6FF4F58720}" destId="{C6E385D8-5D3D-4AF6-9AA0-8A00DA73EB63}" srcOrd="0" destOrd="0" presId="urn:microsoft.com/office/officeart/2005/8/layout/process1"/>
    <dgm:cxn modelId="{95C85310-A9AA-4F6D-937D-30840AB28A33}" srcId="{091CE12A-A092-448E-B02E-2E7149B32958}" destId="{C9BFB98E-B212-46C7-9304-420AF141CDB8}" srcOrd="3" destOrd="0" parTransId="{8A1A574D-0D3D-4503-962D-AFD133119065}" sibTransId="{8257BEDF-F040-47EB-B8E6-3430199DBCC8}"/>
    <dgm:cxn modelId="{708DD80B-FFF3-4235-A969-41B4392004F6}" type="presOf" srcId="{F73FE9EC-0E0F-4383-BD90-A74261ED1815}" destId="{4CDCED68-E2F2-4684-8013-6E5E16A88FE5}" srcOrd="0" destOrd="0" presId="urn:microsoft.com/office/officeart/2005/8/layout/process1"/>
    <dgm:cxn modelId="{7EEDA69C-0389-43B6-A11C-5BDC0E9F7A1C}" type="presOf" srcId="{AF61A268-7067-4225-8F99-18D3DE994707}" destId="{3EAD6055-C612-48D3-9E38-0C08C902F705}" srcOrd="0" destOrd="0" presId="urn:microsoft.com/office/officeart/2005/8/layout/process1"/>
    <dgm:cxn modelId="{94FA671A-40E7-4826-BA9D-C7741B504EF4}" type="presOf" srcId="{C9BFB98E-B212-46C7-9304-420AF141CDB8}" destId="{9623AB9C-77E9-4232-82F3-AEEFF3418C05}" srcOrd="0" destOrd="0" presId="urn:microsoft.com/office/officeart/2005/8/layout/process1"/>
    <dgm:cxn modelId="{6E411224-277A-4F56-A3F8-0CBF34C3CD55}" srcId="{091CE12A-A092-448E-B02E-2E7149B32958}" destId="{F73FE9EC-0E0F-4383-BD90-A74261ED1815}" srcOrd="1" destOrd="0" parTransId="{727D0066-2246-4478-BF52-B5B1ED935624}" sibTransId="{AF61A268-7067-4225-8F99-18D3DE994707}"/>
    <dgm:cxn modelId="{C17A9E17-2810-48D1-BB6C-9E30AD92AB85}" type="presOf" srcId="{B3B4C1F4-0F9A-4960-A55B-E7A10748E492}" destId="{C8E64522-E151-4FEE-81AB-A186ECE2ABB8}" srcOrd="0" destOrd="0" presId="urn:microsoft.com/office/officeart/2005/8/layout/process1"/>
    <dgm:cxn modelId="{40D3AAFE-3B37-4D53-926D-58709CB84E6E}" type="presOf" srcId="{AF61A268-7067-4225-8F99-18D3DE994707}" destId="{9136E0F9-289B-488D-8F75-E942C32B365E}" srcOrd="1" destOrd="0" presId="urn:microsoft.com/office/officeart/2005/8/layout/process1"/>
    <dgm:cxn modelId="{35986588-2AFD-4B56-AFB8-475CBAF4251A}" type="presOf" srcId="{B33B70F0-01A4-4787-BC6B-DB3F79C214BF}" destId="{9E94BFA3-0FD8-4BD9-AFB6-501198A36C49}" srcOrd="1" destOrd="0" presId="urn:microsoft.com/office/officeart/2005/8/layout/process1"/>
    <dgm:cxn modelId="{B7DD4165-3AAF-4A12-B64D-5307B41A8787}" srcId="{091CE12A-A092-448E-B02E-2E7149B32958}" destId="{B0C797FF-8E18-4BA0-AAC9-7E6FF4F58720}" srcOrd="0" destOrd="0" parTransId="{8E8CD5E0-8BA0-4024-B6F7-3BDA4EB8A69E}" sibTransId="{B33B70F0-01A4-4787-BC6B-DB3F79C214BF}"/>
    <dgm:cxn modelId="{0DFF3F3F-2460-4BF7-8FDF-C912519B023C}" type="presOf" srcId="{BDB7C052-59E5-40B8-A9B6-F2CFFC817928}" destId="{D20FC05E-9CE8-45D2-A074-9139E6477AEC}" srcOrd="0" destOrd="0" presId="urn:microsoft.com/office/officeart/2005/8/layout/process1"/>
    <dgm:cxn modelId="{A79F8004-7A12-4290-9C9C-E942F4FD05B0}" srcId="{091CE12A-A092-448E-B02E-2E7149B32958}" destId="{BDB7C052-59E5-40B8-A9B6-F2CFFC817928}" srcOrd="2" destOrd="0" parTransId="{54AA0A7B-0E41-4ED6-877E-4F63D2F1605E}" sibTransId="{B3B4C1F4-0F9A-4960-A55B-E7A10748E492}"/>
    <dgm:cxn modelId="{E74B3FF9-7AE0-4F9A-8FDC-22ABBE2BCBB1}" type="presOf" srcId="{B3B4C1F4-0F9A-4960-A55B-E7A10748E492}" destId="{AF289287-C619-49A6-87A2-4ACC2BAC6DEA}" srcOrd="1" destOrd="0" presId="urn:microsoft.com/office/officeart/2005/8/layout/process1"/>
    <dgm:cxn modelId="{D5660FD1-5DF8-4A63-8EB1-F08AC3A7B6F2}" type="presParOf" srcId="{00247F1E-8D5A-4A4F-918F-8EA03C6ED042}" destId="{C6E385D8-5D3D-4AF6-9AA0-8A00DA73EB63}" srcOrd="0" destOrd="0" presId="urn:microsoft.com/office/officeart/2005/8/layout/process1"/>
    <dgm:cxn modelId="{F83B7C30-484A-4E3F-B00E-ECE219B2E259}" type="presParOf" srcId="{00247F1E-8D5A-4A4F-918F-8EA03C6ED042}" destId="{67AC068E-FDD2-4486-8CFC-655BD8F2872E}" srcOrd="1" destOrd="0" presId="urn:microsoft.com/office/officeart/2005/8/layout/process1"/>
    <dgm:cxn modelId="{9B3B1BA5-D637-45D4-B24B-7CE5A23EBB4D}" type="presParOf" srcId="{67AC068E-FDD2-4486-8CFC-655BD8F2872E}" destId="{9E94BFA3-0FD8-4BD9-AFB6-501198A36C49}" srcOrd="0" destOrd="0" presId="urn:microsoft.com/office/officeart/2005/8/layout/process1"/>
    <dgm:cxn modelId="{473BD17A-59F8-4D7A-A6E7-1CABAFA1DAB4}" type="presParOf" srcId="{00247F1E-8D5A-4A4F-918F-8EA03C6ED042}" destId="{4CDCED68-E2F2-4684-8013-6E5E16A88FE5}" srcOrd="2" destOrd="0" presId="urn:microsoft.com/office/officeart/2005/8/layout/process1"/>
    <dgm:cxn modelId="{D99BD85B-AC3A-47D9-A861-0DA308416222}" type="presParOf" srcId="{00247F1E-8D5A-4A4F-918F-8EA03C6ED042}" destId="{3EAD6055-C612-48D3-9E38-0C08C902F705}" srcOrd="3" destOrd="0" presId="urn:microsoft.com/office/officeart/2005/8/layout/process1"/>
    <dgm:cxn modelId="{2BA7A7F1-5A28-48AF-BEAB-CA7FC11E0BFB}" type="presParOf" srcId="{3EAD6055-C612-48D3-9E38-0C08C902F705}" destId="{9136E0F9-289B-488D-8F75-E942C32B365E}" srcOrd="0" destOrd="0" presId="urn:microsoft.com/office/officeart/2005/8/layout/process1"/>
    <dgm:cxn modelId="{CE520361-BE88-4AA1-80CA-A1FBE46E52B6}" type="presParOf" srcId="{00247F1E-8D5A-4A4F-918F-8EA03C6ED042}" destId="{D20FC05E-9CE8-45D2-A074-9139E6477AEC}" srcOrd="4" destOrd="0" presId="urn:microsoft.com/office/officeart/2005/8/layout/process1"/>
    <dgm:cxn modelId="{2B91ED3F-A4BE-4E32-8713-536837ED8CA6}" type="presParOf" srcId="{00247F1E-8D5A-4A4F-918F-8EA03C6ED042}" destId="{C8E64522-E151-4FEE-81AB-A186ECE2ABB8}" srcOrd="5" destOrd="0" presId="urn:microsoft.com/office/officeart/2005/8/layout/process1"/>
    <dgm:cxn modelId="{5B5E2E08-0424-4FEB-B066-04D3AC178A42}" type="presParOf" srcId="{C8E64522-E151-4FEE-81AB-A186ECE2ABB8}" destId="{AF289287-C619-49A6-87A2-4ACC2BAC6DEA}" srcOrd="0" destOrd="0" presId="urn:microsoft.com/office/officeart/2005/8/layout/process1"/>
    <dgm:cxn modelId="{09FE8C82-6C17-4022-9E24-7496435DE892}" type="presParOf" srcId="{00247F1E-8D5A-4A4F-918F-8EA03C6ED042}" destId="{9623AB9C-77E9-4232-82F3-AEEFF3418C0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3E6E1D-B733-4E45-A9DD-B37456CBD87E}" type="doc">
      <dgm:prSet loTypeId="urn:microsoft.com/office/officeart/2011/layout/RadialPictureList" loCatId="picture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B617E06-9766-4F85-8486-999F43BD9660}">
      <dgm:prSet phldrT="[Текст]" custT="1"/>
      <dgm:spPr>
        <a:solidFill>
          <a:schemeClr val="bg2">
            <a:lumMod val="25000"/>
          </a:schemeClr>
        </a:solidFill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Очаги военной напряжённости накануне Второй мировой войны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3D4CA2F0-9A38-4A80-817C-2E3B16F77272}" type="parTrans" cxnId="{9E4D74AF-FDC2-4E60-A355-702416035B61}">
      <dgm:prSet/>
      <dgm:spPr/>
      <dgm:t>
        <a:bodyPr/>
        <a:lstStyle/>
        <a:p>
          <a:endParaRPr lang="ru-RU"/>
        </a:p>
      </dgm:t>
    </dgm:pt>
    <dgm:pt modelId="{CC9B2150-3F57-4169-BF86-AAB39362D009}" type="sibTrans" cxnId="{9E4D74AF-FDC2-4E60-A355-702416035B61}">
      <dgm:prSet/>
      <dgm:spPr/>
      <dgm:t>
        <a:bodyPr/>
        <a:lstStyle/>
        <a:p>
          <a:endParaRPr lang="ru-RU"/>
        </a:p>
      </dgm:t>
    </dgm:pt>
    <dgm:pt modelId="{B8956D91-E951-4F61-B205-CF2E628CD26E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Германия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EC82303-F287-47EB-A786-B658DEB93F57}" type="parTrans" cxnId="{81ECD0FA-1545-4169-86B5-588E8D3BA717}">
      <dgm:prSet/>
      <dgm:spPr/>
      <dgm:t>
        <a:bodyPr/>
        <a:lstStyle/>
        <a:p>
          <a:endParaRPr lang="ru-RU"/>
        </a:p>
      </dgm:t>
    </dgm:pt>
    <dgm:pt modelId="{25877FE6-5AA6-4DC1-B905-FA6537CAC047}" type="sibTrans" cxnId="{81ECD0FA-1545-4169-86B5-588E8D3BA717}">
      <dgm:prSet/>
      <dgm:spPr/>
      <dgm:t>
        <a:bodyPr/>
        <a:lstStyle/>
        <a:p>
          <a:endParaRPr lang="ru-RU"/>
        </a:p>
      </dgm:t>
    </dgm:pt>
    <dgm:pt modelId="{944C5AC8-D995-459A-BAB5-77F871EE56CE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Италия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900C59A-7253-4D61-B9EF-CB9FE871F500}" type="parTrans" cxnId="{F9296FCC-8020-4775-B990-FCC018A8E042}">
      <dgm:prSet/>
      <dgm:spPr/>
      <dgm:t>
        <a:bodyPr/>
        <a:lstStyle/>
        <a:p>
          <a:endParaRPr lang="ru-RU"/>
        </a:p>
      </dgm:t>
    </dgm:pt>
    <dgm:pt modelId="{29E44430-BED5-4741-BE93-9E3D1189634E}" type="sibTrans" cxnId="{F9296FCC-8020-4775-B990-FCC018A8E042}">
      <dgm:prSet/>
      <dgm:spPr/>
      <dgm:t>
        <a:bodyPr/>
        <a:lstStyle/>
        <a:p>
          <a:endParaRPr lang="ru-RU"/>
        </a:p>
      </dgm:t>
    </dgm:pt>
    <dgm:pt modelId="{17612B56-3879-45D6-A366-93506A68240F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Япония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1AC7976-8CE3-44EC-9ACD-1BD4FA080958}" type="parTrans" cxnId="{401E7A75-146A-4504-89A5-9246779C401C}">
      <dgm:prSet/>
      <dgm:spPr/>
      <dgm:t>
        <a:bodyPr/>
        <a:lstStyle/>
        <a:p>
          <a:endParaRPr lang="ru-RU"/>
        </a:p>
      </dgm:t>
    </dgm:pt>
    <dgm:pt modelId="{8DA58C75-267A-4598-81EF-E6ABA5B30022}" type="sibTrans" cxnId="{401E7A75-146A-4504-89A5-9246779C401C}">
      <dgm:prSet/>
      <dgm:spPr/>
      <dgm:t>
        <a:bodyPr/>
        <a:lstStyle/>
        <a:p>
          <a:endParaRPr lang="ru-RU"/>
        </a:p>
      </dgm:t>
    </dgm:pt>
    <dgm:pt modelId="{F4D69EC3-4A4D-4E71-98FF-3BD7ECA13069}" type="pres">
      <dgm:prSet presAssocID="{703E6E1D-B733-4E45-A9DD-B37456CBD87E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8EF0A78-930C-4EFD-8078-F1514C3B114F}" type="pres">
      <dgm:prSet presAssocID="{6B617E06-9766-4F85-8486-999F43BD9660}" presName="Parent" presStyleLbl="node1" presStyleIdx="0" presStyleCnt="2" custScaleX="147250" custLinFactNeighborX="-38207" custLinFactNeighborY="-1021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37FD5427-16FC-4E09-9A0D-00501763E1F4}" type="pres">
      <dgm:prSet presAssocID="{B8956D91-E951-4F61-B205-CF2E628CD26E}" presName="Accent" presStyleLbl="node1" presStyleIdx="1" presStyleCnt="2"/>
      <dgm:spPr>
        <a:solidFill>
          <a:schemeClr val="bg2">
            <a:lumMod val="25000"/>
          </a:schemeClr>
        </a:solidFill>
      </dgm:spPr>
    </dgm:pt>
    <dgm:pt modelId="{04501C49-D388-4AC0-9D96-6CF964113753}" type="pres">
      <dgm:prSet presAssocID="{B8956D91-E951-4F61-B205-CF2E628CD26E}" presName="Image1" presStyleLbl="fgImgPlace1" presStyleIdx="0" presStyleCnt="3" custScaleX="143005" custScaleY="115188"/>
      <dgm:spPr>
        <a:prstGeom prst="wav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</dgm:pt>
    <dgm:pt modelId="{2CD24484-9A1F-4429-B3FE-23218BB50AC1}" type="pres">
      <dgm:prSet presAssocID="{B8956D91-E951-4F61-B205-CF2E628CD26E}" presName="Child1" presStyleLbl="revTx" presStyleIdx="0" presStyleCnt="3" custLinFactNeighborX="31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F582D-B02A-4CC9-B449-23A92AA74395}" type="pres">
      <dgm:prSet presAssocID="{944C5AC8-D995-459A-BAB5-77F871EE56CE}" presName="Image2" presStyleCnt="0"/>
      <dgm:spPr/>
    </dgm:pt>
    <dgm:pt modelId="{E45707CB-8230-47EA-AAB0-1A3C4D86E497}" type="pres">
      <dgm:prSet presAssocID="{944C5AC8-D995-459A-BAB5-77F871EE56CE}" presName="Image" presStyleLbl="fgImgPlace1" presStyleIdx="1" presStyleCnt="3" custScaleX="143005" custScaleY="115188"/>
      <dgm:spPr>
        <a:prstGeom prst="wav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09A03A4-0840-4A29-B4E8-1A93236811B6}" type="pres">
      <dgm:prSet presAssocID="{944C5AC8-D995-459A-BAB5-77F871EE56CE}" presName="Child2" presStyleLbl="revTx" presStyleIdx="1" presStyleCnt="3" custLinFactNeighborX="31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1B60A-423B-49E7-8407-A1104E728971}" type="pres">
      <dgm:prSet presAssocID="{17612B56-3879-45D6-A366-93506A68240F}" presName="Image3" presStyleCnt="0"/>
      <dgm:spPr/>
    </dgm:pt>
    <dgm:pt modelId="{FD253354-69E1-491A-B7F0-6EF205CB2D82}" type="pres">
      <dgm:prSet presAssocID="{17612B56-3879-45D6-A366-93506A68240F}" presName="Image" presStyleLbl="fgImgPlace1" presStyleIdx="2" presStyleCnt="3" custScaleX="143005" custScaleY="115188"/>
      <dgm:spPr>
        <a:prstGeom prst="wav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DD0026D1-6974-4DB9-821C-4A40FEF82A5E}" type="pres">
      <dgm:prSet presAssocID="{17612B56-3879-45D6-A366-93506A68240F}" presName="Child3" presStyleLbl="revTx" presStyleIdx="2" presStyleCnt="3" custLinFactNeighborX="31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1E7A75-146A-4504-89A5-9246779C401C}" srcId="{6B617E06-9766-4F85-8486-999F43BD9660}" destId="{17612B56-3879-45D6-A366-93506A68240F}" srcOrd="2" destOrd="0" parTransId="{11AC7976-8CE3-44EC-9ACD-1BD4FA080958}" sibTransId="{8DA58C75-267A-4598-81EF-E6ABA5B30022}"/>
    <dgm:cxn modelId="{81ECD0FA-1545-4169-86B5-588E8D3BA717}" srcId="{6B617E06-9766-4F85-8486-999F43BD9660}" destId="{B8956D91-E951-4F61-B205-CF2E628CD26E}" srcOrd="0" destOrd="0" parTransId="{DEC82303-F287-47EB-A786-B658DEB93F57}" sibTransId="{25877FE6-5AA6-4DC1-B905-FA6537CAC047}"/>
    <dgm:cxn modelId="{1E90C45C-7E7D-4D70-A2FB-8F0B24CAAF79}" type="presOf" srcId="{6B617E06-9766-4F85-8486-999F43BD9660}" destId="{A8EF0A78-930C-4EFD-8078-F1514C3B114F}" srcOrd="0" destOrd="0" presId="urn:microsoft.com/office/officeart/2011/layout/RadialPictureList"/>
    <dgm:cxn modelId="{9E4D74AF-FDC2-4E60-A355-702416035B61}" srcId="{703E6E1D-B733-4E45-A9DD-B37456CBD87E}" destId="{6B617E06-9766-4F85-8486-999F43BD9660}" srcOrd="0" destOrd="0" parTransId="{3D4CA2F0-9A38-4A80-817C-2E3B16F77272}" sibTransId="{CC9B2150-3F57-4169-BF86-AAB39362D009}"/>
    <dgm:cxn modelId="{FCBF91AE-8C93-4BA6-87A8-403C3304065C}" type="presOf" srcId="{17612B56-3879-45D6-A366-93506A68240F}" destId="{DD0026D1-6974-4DB9-821C-4A40FEF82A5E}" srcOrd="0" destOrd="0" presId="urn:microsoft.com/office/officeart/2011/layout/RadialPictureList"/>
    <dgm:cxn modelId="{98AD3E66-12C5-434B-AD44-4180FB4FED67}" type="presOf" srcId="{703E6E1D-B733-4E45-A9DD-B37456CBD87E}" destId="{F4D69EC3-4A4D-4E71-98FF-3BD7ECA13069}" srcOrd="0" destOrd="0" presId="urn:microsoft.com/office/officeart/2011/layout/RadialPictureList"/>
    <dgm:cxn modelId="{1144A3DD-0D34-455D-A8C4-7E2B4936096E}" type="presOf" srcId="{B8956D91-E951-4F61-B205-CF2E628CD26E}" destId="{2CD24484-9A1F-4429-B3FE-23218BB50AC1}" srcOrd="0" destOrd="0" presId="urn:microsoft.com/office/officeart/2011/layout/RadialPictureList"/>
    <dgm:cxn modelId="{E8D2C0CC-FEA3-4BC9-AA80-87AEBCD79DB9}" type="presOf" srcId="{944C5AC8-D995-459A-BAB5-77F871EE56CE}" destId="{009A03A4-0840-4A29-B4E8-1A93236811B6}" srcOrd="0" destOrd="0" presId="urn:microsoft.com/office/officeart/2011/layout/RadialPictureList"/>
    <dgm:cxn modelId="{F9296FCC-8020-4775-B990-FCC018A8E042}" srcId="{6B617E06-9766-4F85-8486-999F43BD9660}" destId="{944C5AC8-D995-459A-BAB5-77F871EE56CE}" srcOrd="1" destOrd="0" parTransId="{7900C59A-7253-4D61-B9EF-CB9FE871F500}" sibTransId="{29E44430-BED5-4741-BE93-9E3D1189634E}"/>
    <dgm:cxn modelId="{163277E9-F0C1-45AE-BFE5-8EE6A4C328F9}" type="presParOf" srcId="{F4D69EC3-4A4D-4E71-98FF-3BD7ECA13069}" destId="{A8EF0A78-930C-4EFD-8078-F1514C3B114F}" srcOrd="0" destOrd="0" presId="urn:microsoft.com/office/officeart/2011/layout/RadialPictureList"/>
    <dgm:cxn modelId="{8C0D1A66-C8E3-446A-AA02-E161A58373E3}" type="presParOf" srcId="{F4D69EC3-4A4D-4E71-98FF-3BD7ECA13069}" destId="{37FD5427-16FC-4E09-9A0D-00501763E1F4}" srcOrd="1" destOrd="0" presId="urn:microsoft.com/office/officeart/2011/layout/RadialPictureList"/>
    <dgm:cxn modelId="{A4A6183F-AC24-4BC2-9082-03426F6F23DA}" type="presParOf" srcId="{F4D69EC3-4A4D-4E71-98FF-3BD7ECA13069}" destId="{04501C49-D388-4AC0-9D96-6CF964113753}" srcOrd="2" destOrd="0" presId="urn:microsoft.com/office/officeart/2011/layout/RadialPictureList"/>
    <dgm:cxn modelId="{EA2D25EF-A9B8-4F71-87FE-2C463DE93E9F}" type="presParOf" srcId="{F4D69EC3-4A4D-4E71-98FF-3BD7ECA13069}" destId="{2CD24484-9A1F-4429-B3FE-23218BB50AC1}" srcOrd="3" destOrd="0" presId="urn:microsoft.com/office/officeart/2011/layout/RadialPictureList"/>
    <dgm:cxn modelId="{63A2205C-603B-4B4F-B90D-25DB1AD90B1E}" type="presParOf" srcId="{F4D69EC3-4A4D-4E71-98FF-3BD7ECA13069}" destId="{042F582D-B02A-4CC9-B449-23A92AA74395}" srcOrd="4" destOrd="0" presId="urn:microsoft.com/office/officeart/2011/layout/RadialPictureList"/>
    <dgm:cxn modelId="{FEFC4314-6797-4AB4-9941-0EA6F9077A6D}" type="presParOf" srcId="{042F582D-B02A-4CC9-B449-23A92AA74395}" destId="{E45707CB-8230-47EA-AAB0-1A3C4D86E497}" srcOrd="0" destOrd="0" presId="urn:microsoft.com/office/officeart/2011/layout/RadialPictureList"/>
    <dgm:cxn modelId="{1035BE6D-C0F1-47E9-A8BF-00D07466874C}" type="presParOf" srcId="{F4D69EC3-4A4D-4E71-98FF-3BD7ECA13069}" destId="{009A03A4-0840-4A29-B4E8-1A93236811B6}" srcOrd="5" destOrd="0" presId="urn:microsoft.com/office/officeart/2011/layout/RadialPictureList"/>
    <dgm:cxn modelId="{FD634F28-9903-42A1-BFCB-C422400E6723}" type="presParOf" srcId="{F4D69EC3-4A4D-4E71-98FF-3BD7ECA13069}" destId="{BFF1B60A-423B-49E7-8407-A1104E728971}" srcOrd="6" destOrd="0" presId="urn:microsoft.com/office/officeart/2011/layout/RadialPictureList"/>
    <dgm:cxn modelId="{977C5B4E-395F-4992-9529-6CD9686B38A5}" type="presParOf" srcId="{BFF1B60A-423B-49E7-8407-A1104E728971}" destId="{FD253354-69E1-491A-B7F0-6EF205CB2D82}" srcOrd="0" destOrd="0" presId="urn:microsoft.com/office/officeart/2011/layout/RadialPictureList"/>
    <dgm:cxn modelId="{507D6884-6C9B-428A-8A62-160FE41BEEC8}" type="presParOf" srcId="{F4D69EC3-4A4D-4E71-98FF-3BD7ECA13069}" destId="{DD0026D1-6974-4DB9-821C-4A40FEF82A5E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E385D8-5D3D-4AF6-9AA0-8A00DA73EB63}">
      <dsp:nvSpPr>
        <dsp:cNvPr id="0" name=""/>
        <dsp:cNvSpPr/>
      </dsp:nvSpPr>
      <dsp:spPr>
        <a:xfrm>
          <a:off x="3919" y="474666"/>
          <a:ext cx="1713820" cy="26510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Создание оси "Берлин-Рим"; Германия, Италия; 24.10.1936 г.</a:t>
          </a:r>
        </a:p>
      </dsp:txBody>
      <dsp:txXfrm>
        <a:off x="54115" y="524862"/>
        <a:ext cx="1613428" cy="2550673"/>
      </dsp:txXfrm>
    </dsp:sp>
    <dsp:sp modelId="{67AC068E-FDD2-4486-8CFC-655BD8F2872E}">
      <dsp:nvSpPr>
        <dsp:cNvPr id="0" name=""/>
        <dsp:cNvSpPr/>
      </dsp:nvSpPr>
      <dsp:spPr>
        <a:xfrm>
          <a:off x="1889121" y="1587685"/>
          <a:ext cx="363329" cy="425027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1889121" y="1672690"/>
        <a:ext cx="254330" cy="255017"/>
      </dsp:txXfrm>
    </dsp:sp>
    <dsp:sp modelId="{4CDCED68-E2F2-4684-8013-6E5E16A88FE5}">
      <dsp:nvSpPr>
        <dsp:cNvPr id="0" name=""/>
        <dsp:cNvSpPr/>
      </dsp:nvSpPr>
      <dsp:spPr>
        <a:xfrm>
          <a:off x="2403267" y="474666"/>
          <a:ext cx="1713820" cy="26510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Антикомин-терновский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пакт; Герма-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ния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, Япония; 25.11.1936 г.; Италия; 1937 г.</a:t>
          </a:r>
        </a:p>
      </dsp:txBody>
      <dsp:txXfrm>
        <a:off x="2453463" y="524862"/>
        <a:ext cx="1613428" cy="2550673"/>
      </dsp:txXfrm>
    </dsp:sp>
    <dsp:sp modelId="{3EAD6055-C612-48D3-9E38-0C08C902F705}">
      <dsp:nvSpPr>
        <dsp:cNvPr id="0" name=""/>
        <dsp:cNvSpPr/>
      </dsp:nvSpPr>
      <dsp:spPr>
        <a:xfrm>
          <a:off x="4288469" y="1587685"/>
          <a:ext cx="363329" cy="425027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288469" y="1672690"/>
        <a:ext cx="254330" cy="255017"/>
      </dsp:txXfrm>
    </dsp:sp>
    <dsp:sp modelId="{D20FC05E-9CE8-45D2-A074-9139E6477AEC}">
      <dsp:nvSpPr>
        <dsp:cNvPr id="0" name=""/>
        <dsp:cNvSpPr/>
      </dsp:nvSpPr>
      <dsp:spPr>
        <a:xfrm>
          <a:off x="4802616" y="474666"/>
          <a:ext cx="1713820" cy="26510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Тройствен-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ный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пакт; ось "Берлин-Рим-Токио"; сен-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тябрь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1940 г.; Германия, Италия, 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Япо-ния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4852812" y="524862"/>
        <a:ext cx="1613428" cy="2550673"/>
      </dsp:txXfrm>
    </dsp:sp>
    <dsp:sp modelId="{C8E64522-E151-4FEE-81AB-A186ECE2ABB8}">
      <dsp:nvSpPr>
        <dsp:cNvPr id="0" name=""/>
        <dsp:cNvSpPr/>
      </dsp:nvSpPr>
      <dsp:spPr>
        <a:xfrm>
          <a:off x="6687818" y="1587685"/>
          <a:ext cx="363329" cy="425027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6687818" y="1672690"/>
        <a:ext cx="254330" cy="255017"/>
      </dsp:txXfrm>
    </dsp:sp>
    <dsp:sp modelId="{9623AB9C-77E9-4232-82F3-AEEFF3418C05}">
      <dsp:nvSpPr>
        <dsp:cNvPr id="0" name=""/>
        <dsp:cNvSpPr/>
      </dsp:nvSpPr>
      <dsp:spPr>
        <a:xfrm>
          <a:off x="7201964" y="474666"/>
          <a:ext cx="1713820" cy="26510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Присоедине-ние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Венгрии, Румынии, 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Ис-пании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Болга-рии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Финлян-дии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Сиама, </a:t>
          </a:r>
          <a:r>
            <a:rPr lang="ru-RU" sz="18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Маньчжоу-Го</a:t>
          </a: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Китая, Дании, Словакии, Хорватии</a:t>
          </a:r>
        </a:p>
      </dsp:txBody>
      <dsp:txXfrm>
        <a:off x="7252160" y="524862"/>
        <a:ext cx="1613428" cy="25506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F0A78-930C-4EFD-8078-F1514C3B114F}">
      <dsp:nvSpPr>
        <dsp:cNvPr id="0" name=""/>
        <dsp:cNvSpPr/>
      </dsp:nvSpPr>
      <dsp:spPr>
        <a:xfrm>
          <a:off x="216018" y="1440164"/>
          <a:ext cx="3885268" cy="2638682"/>
        </a:xfrm>
        <a:prstGeom prst="ellipse">
          <a:avLst/>
        </a:prstGeom>
        <a:solidFill>
          <a:schemeClr val="bg2">
            <a:lumMod val="25000"/>
          </a:schemeClr>
        </a:solidFill>
        <a:ln>
          <a:solidFill>
            <a:schemeClr val="tx1">
              <a:lumMod val="50000"/>
              <a:lumOff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Очаги военной напряжённости накануне Второй мировой войны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785002" y="1826590"/>
        <a:ext cx="2747300" cy="1865830"/>
      </dsp:txXfrm>
    </dsp:sp>
    <dsp:sp modelId="{37FD5427-16FC-4E09-9A0D-00501763E1F4}">
      <dsp:nvSpPr>
        <dsp:cNvPr id="0" name=""/>
        <dsp:cNvSpPr/>
      </dsp:nvSpPr>
      <dsp:spPr>
        <a:xfrm>
          <a:off x="486824" y="0"/>
          <a:ext cx="5318886" cy="5544616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501C49-D388-4AC0-9D96-6CF964113753}">
      <dsp:nvSpPr>
        <dsp:cNvPr id="0" name=""/>
        <dsp:cNvSpPr/>
      </dsp:nvSpPr>
      <dsp:spPr>
        <a:xfrm>
          <a:off x="4099331" y="360041"/>
          <a:ext cx="2021349" cy="1628616"/>
        </a:xfrm>
        <a:prstGeom prst="wav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CD24484-9A1F-4429-B3FE-23218BB50AC1}">
      <dsp:nvSpPr>
        <dsp:cNvPr id="0" name=""/>
        <dsp:cNvSpPr/>
      </dsp:nvSpPr>
      <dsp:spPr>
        <a:xfrm>
          <a:off x="6526260" y="490144"/>
          <a:ext cx="1892000" cy="1368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Германия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526260" y="490144"/>
        <a:ext cx="1892000" cy="1368411"/>
      </dsp:txXfrm>
    </dsp:sp>
    <dsp:sp modelId="{E45707CB-8230-47EA-AAB0-1A3C4D86E497}">
      <dsp:nvSpPr>
        <dsp:cNvPr id="0" name=""/>
        <dsp:cNvSpPr/>
      </dsp:nvSpPr>
      <dsp:spPr>
        <a:xfrm>
          <a:off x="4645646" y="1968534"/>
          <a:ext cx="2021349" cy="1628616"/>
        </a:xfrm>
        <a:prstGeom prst="wav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09A03A4-0840-4A29-B4E8-1A93236811B6}">
      <dsp:nvSpPr>
        <dsp:cNvPr id="0" name=""/>
        <dsp:cNvSpPr/>
      </dsp:nvSpPr>
      <dsp:spPr>
        <a:xfrm>
          <a:off x="6964983" y="2095864"/>
          <a:ext cx="1892000" cy="1368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Италия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964983" y="2095864"/>
        <a:ext cx="1892000" cy="1368411"/>
      </dsp:txXfrm>
    </dsp:sp>
    <dsp:sp modelId="{FD253354-69E1-491A-B7F0-6EF205CB2D82}">
      <dsp:nvSpPr>
        <dsp:cNvPr id="0" name=""/>
        <dsp:cNvSpPr/>
      </dsp:nvSpPr>
      <dsp:spPr>
        <a:xfrm>
          <a:off x="4099331" y="3599760"/>
          <a:ext cx="2021349" cy="1628616"/>
        </a:xfrm>
        <a:prstGeom prst="wav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D0026D1-6974-4DB9-821C-4A40FEF82A5E}">
      <dsp:nvSpPr>
        <dsp:cNvPr id="0" name=""/>
        <dsp:cNvSpPr/>
      </dsp:nvSpPr>
      <dsp:spPr>
        <a:xfrm>
          <a:off x="6526260" y="3735962"/>
          <a:ext cx="1892000" cy="1368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Япония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526260" y="3735962"/>
        <a:ext cx="1892000" cy="1368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g"/><Relationship Id="rId7" Type="http://schemas.microsoft.com/office/2007/relationships/hdphoto" Target="../media/hdphoto7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11.wdp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1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11.wdp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278" y="3789040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748883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Международное положение накануне Второй мировой войны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блока агрессивных государств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964" y="5229200"/>
            <a:ext cx="891970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25 ноября 1936 г. Германия и Япония заключили так называемый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Антикоминтер-новский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пакт», к которому через год присоединилась Италия. В сентябре 1940 г. Германия, Италия и Япония заключили в Берлине военно-политический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эконо-мический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союз – «Тройственный пакт», согласно которому была создана «Ось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-Рим-Токио». Это привело к разделению сфер влияния в Европе, Азии и Африке.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2289" y="4524946"/>
            <a:ext cx="31322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Японский плакат, посвящённый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подписанию Тройственного пакта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>
            <a:spLocks noChangeAspect="1"/>
          </p:cNvSpPr>
          <p:nvPr/>
        </p:nvSpPr>
        <p:spPr>
          <a:xfrm>
            <a:off x="467544" y="3025477"/>
            <a:ext cx="2192309" cy="2155371"/>
          </a:xfrm>
          <a:custGeom>
            <a:avLst/>
            <a:gdLst>
              <a:gd name="connsiteX0" fmla="*/ 106878 w 1461539"/>
              <a:gd name="connsiteY0" fmla="*/ 486888 h 1436914"/>
              <a:gd name="connsiteX1" fmla="*/ 106878 w 1461539"/>
              <a:gd name="connsiteY1" fmla="*/ 433449 h 1436914"/>
              <a:gd name="connsiteX2" fmla="*/ 71252 w 1461539"/>
              <a:gd name="connsiteY2" fmla="*/ 427512 h 1436914"/>
              <a:gd name="connsiteX3" fmla="*/ 65315 w 1461539"/>
              <a:gd name="connsiteY3" fmla="*/ 409699 h 1436914"/>
              <a:gd name="connsiteX4" fmla="*/ 71252 w 1461539"/>
              <a:gd name="connsiteY4" fmla="*/ 391886 h 1436914"/>
              <a:gd name="connsiteX5" fmla="*/ 35626 w 1461539"/>
              <a:gd name="connsiteY5" fmla="*/ 380010 h 1436914"/>
              <a:gd name="connsiteX6" fmla="*/ 17813 w 1461539"/>
              <a:gd name="connsiteY6" fmla="*/ 374073 h 1436914"/>
              <a:gd name="connsiteX7" fmla="*/ 23751 w 1461539"/>
              <a:gd name="connsiteY7" fmla="*/ 344384 h 1436914"/>
              <a:gd name="connsiteX8" fmla="*/ 59377 w 1461539"/>
              <a:gd name="connsiteY8" fmla="*/ 338447 h 1436914"/>
              <a:gd name="connsiteX9" fmla="*/ 47502 w 1461539"/>
              <a:gd name="connsiteY9" fmla="*/ 320634 h 1436914"/>
              <a:gd name="connsiteX10" fmla="*/ 23751 w 1461539"/>
              <a:gd name="connsiteY10" fmla="*/ 296883 h 1436914"/>
              <a:gd name="connsiteX11" fmla="*/ 11876 w 1461539"/>
              <a:gd name="connsiteY11" fmla="*/ 279070 h 1436914"/>
              <a:gd name="connsiteX12" fmla="*/ 0 w 1461539"/>
              <a:gd name="connsiteY12" fmla="*/ 267195 h 1436914"/>
              <a:gd name="connsiteX13" fmla="*/ 29689 w 1461539"/>
              <a:gd name="connsiteY13" fmla="*/ 243444 h 1436914"/>
              <a:gd name="connsiteX14" fmla="*/ 35626 w 1461539"/>
              <a:gd name="connsiteY14" fmla="*/ 195943 h 1436914"/>
              <a:gd name="connsiteX15" fmla="*/ 71252 w 1461539"/>
              <a:gd name="connsiteY15" fmla="*/ 190005 h 1436914"/>
              <a:gd name="connsiteX16" fmla="*/ 89065 w 1461539"/>
              <a:gd name="connsiteY16" fmla="*/ 184067 h 1436914"/>
              <a:gd name="connsiteX17" fmla="*/ 106878 w 1461539"/>
              <a:gd name="connsiteY17" fmla="*/ 166254 h 1436914"/>
              <a:gd name="connsiteX18" fmla="*/ 136567 w 1461539"/>
              <a:gd name="connsiteY18" fmla="*/ 142504 h 1436914"/>
              <a:gd name="connsiteX19" fmla="*/ 172193 w 1461539"/>
              <a:gd name="connsiteY19" fmla="*/ 130628 h 1436914"/>
              <a:gd name="connsiteX20" fmla="*/ 178130 w 1461539"/>
              <a:gd name="connsiteY20" fmla="*/ 160317 h 1436914"/>
              <a:gd name="connsiteX21" fmla="*/ 201881 w 1461539"/>
              <a:gd name="connsiteY21" fmla="*/ 166254 h 1436914"/>
              <a:gd name="connsiteX22" fmla="*/ 219694 w 1461539"/>
              <a:gd name="connsiteY22" fmla="*/ 172192 h 1436914"/>
              <a:gd name="connsiteX23" fmla="*/ 273133 w 1461539"/>
              <a:gd name="connsiteY23" fmla="*/ 154379 h 1436914"/>
              <a:gd name="connsiteX24" fmla="*/ 279070 w 1461539"/>
              <a:gd name="connsiteY24" fmla="*/ 112815 h 1436914"/>
              <a:gd name="connsiteX25" fmla="*/ 308759 w 1461539"/>
              <a:gd name="connsiteY25" fmla="*/ 106878 h 1436914"/>
              <a:gd name="connsiteX26" fmla="*/ 344385 w 1461539"/>
              <a:gd name="connsiteY26" fmla="*/ 95002 h 1436914"/>
              <a:gd name="connsiteX27" fmla="*/ 356260 w 1461539"/>
              <a:gd name="connsiteY27" fmla="*/ 77189 h 1436914"/>
              <a:gd name="connsiteX28" fmla="*/ 362198 w 1461539"/>
              <a:gd name="connsiteY28" fmla="*/ 59376 h 1436914"/>
              <a:gd name="connsiteX29" fmla="*/ 415637 w 1461539"/>
              <a:gd name="connsiteY29" fmla="*/ 29688 h 1436914"/>
              <a:gd name="connsiteX30" fmla="*/ 469076 w 1461539"/>
              <a:gd name="connsiteY30" fmla="*/ 23750 h 1436914"/>
              <a:gd name="connsiteX31" fmla="*/ 486889 w 1461539"/>
              <a:gd name="connsiteY31" fmla="*/ 17813 h 1436914"/>
              <a:gd name="connsiteX32" fmla="*/ 522515 w 1461539"/>
              <a:gd name="connsiteY32" fmla="*/ 0 h 1436914"/>
              <a:gd name="connsiteX33" fmla="*/ 558141 w 1461539"/>
              <a:gd name="connsiteY33" fmla="*/ 17813 h 1436914"/>
              <a:gd name="connsiteX34" fmla="*/ 593767 w 1461539"/>
              <a:gd name="connsiteY34" fmla="*/ 41563 h 1436914"/>
              <a:gd name="connsiteX35" fmla="*/ 599704 w 1461539"/>
              <a:gd name="connsiteY35" fmla="*/ 59376 h 1436914"/>
              <a:gd name="connsiteX36" fmla="*/ 611580 w 1461539"/>
              <a:gd name="connsiteY36" fmla="*/ 71252 h 1436914"/>
              <a:gd name="connsiteX37" fmla="*/ 771896 w 1461539"/>
              <a:gd name="connsiteY37" fmla="*/ 89065 h 1436914"/>
              <a:gd name="connsiteX38" fmla="*/ 795647 w 1461539"/>
              <a:gd name="connsiteY38" fmla="*/ 118753 h 1436914"/>
              <a:gd name="connsiteX39" fmla="*/ 807522 w 1461539"/>
              <a:gd name="connsiteY39" fmla="*/ 154379 h 1436914"/>
              <a:gd name="connsiteX40" fmla="*/ 813460 w 1461539"/>
              <a:gd name="connsiteY40" fmla="*/ 178130 h 1436914"/>
              <a:gd name="connsiteX41" fmla="*/ 849086 w 1461539"/>
              <a:gd name="connsiteY41" fmla="*/ 190005 h 1436914"/>
              <a:gd name="connsiteX42" fmla="*/ 866899 w 1461539"/>
              <a:gd name="connsiteY42" fmla="*/ 207818 h 1436914"/>
              <a:gd name="connsiteX43" fmla="*/ 866899 w 1461539"/>
              <a:gd name="connsiteY43" fmla="*/ 249382 h 1436914"/>
              <a:gd name="connsiteX44" fmla="*/ 849086 w 1461539"/>
              <a:gd name="connsiteY44" fmla="*/ 261257 h 1436914"/>
              <a:gd name="connsiteX45" fmla="*/ 813460 w 1461539"/>
              <a:gd name="connsiteY45" fmla="*/ 326571 h 1436914"/>
              <a:gd name="connsiteX46" fmla="*/ 783772 w 1461539"/>
              <a:gd name="connsiteY46" fmla="*/ 273132 h 1436914"/>
              <a:gd name="connsiteX47" fmla="*/ 777834 w 1461539"/>
              <a:gd name="connsiteY47" fmla="*/ 255319 h 1436914"/>
              <a:gd name="connsiteX48" fmla="*/ 789709 w 1461539"/>
              <a:gd name="connsiteY48" fmla="*/ 219693 h 1436914"/>
              <a:gd name="connsiteX49" fmla="*/ 783772 w 1461539"/>
              <a:gd name="connsiteY49" fmla="*/ 201880 h 1436914"/>
              <a:gd name="connsiteX50" fmla="*/ 742208 w 1461539"/>
              <a:gd name="connsiteY50" fmla="*/ 207818 h 1436914"/>
              <a:gd name="connsiteX51" fmla="*/ 724395 w 1461539"/>
              <a:gd name="connsiteY51" fmla="*/ 213756 h 1436914"/>
              <a:gd name="connsiteX52" fmla="*/ 688769 w 1461539"/>
              <a:gd name="connsiteY52" fmla="*/ 219693 h 1436914"/>
              <a:gd name="connsiteX53" fmla="*/ 676894 w 1461539"/>
              <a:gd name="connsiteY53" fmla="*/ 231569 h 1436914"/>
              <a:gd name="connsiteX54" fmla="*/ 670956 w 1461539"/>
              <a:gd name="connsiteY54" fmla="*/ 249382 h 1436914"/>
              <a:gd name="connsiteX55" fmla="*/ 623455 w 1461539"/>
              <a:gd name="connsiteY55" fmla="*/ 273132 h 1436914"/>
              <a:gd name="connsiteX56" fmla="*/ 635330 w 1461539"/>
              <a:gd name="connsiteY56" fmla="*/ 285008 h 1436914"/>
              <a:gd name="connsiteX57" fmla="*/ 647206 w 1461539"/>
              <a:gd name="connsiteY57" fmla="*/ 320634 h 1436914"/>
              <a:gd name="connsiteX58" fmla="*/ 611580 w 1461539"/>
              <a:gd name="connsiteY58" fmla="*/ 332509 h 1436914"/>
              <a:gd name="connsiteX59" fmla="*/ 599704 w 1461539"/>
              <a:gd name="connsiteY59" fmla="*/ 344384 h 1436914"/>
              <a:gd name="connsiteX60" fmla="*/ 570016 w 1461539"/>
              <a:gd name="connsiteY60" fmla="*/ 350322 h 1436914"/>
              <a:gd name="connsiteX61" fmla="*/ 593767 w 1461539"/>
              <a:gd name="connsiteY61" fmla="*/ 391886 h 1436914"/>
              <a:gd name="connsiteX62" fmla="*/ 605642 w 1461539"/>
              <a:gd name="connsiteY62" fmla="*/ 409699 h 1436914"/>
              <a:gd name="connsiteX63" fmla="*/ 629393 w 1461539"/>
              <a:gd name="connsiteY63" fmla="*/ 445325 h 1436914"/>
              <a:gd name="connsiteX64" fmla="*/ 647206 w 1461539"/>
              <a:gd name="connsiteY64" fmla="*/ 451262 h 1436914"/>
              <a:gd name="connsiteX65" fmla="*/ 665018 w 1461539"/>
              <a:gd name="connsiteY65" fmla="*/ 486888 h 1436914"/>
              <a:gd name="connsiteX66" fmla="*/ 694707 w 1461539"/>
              <a:gd name="connsiteY66" fmla="*/ 504701 h 1436914"/>
              <a:gd name="connsiteX67" fmla="*/ 730333 w 1461539"/>
              <a:gd name="connsiteY67" fmla="*/ 528452 h 1436914"/>
              <a:gd name="connsiteX68" fmla="*/ 748146 w 1461539"/>
              <a:gd name="connsiteY68" fmla="*/ 540327 h 1436914"/>
              <a:gd name="connsiteX69" fmla="*/ 765959 w 1461539"/>
              <a:gd name="connsiteY69" fmla="*/ 546265 h 1436914"/>
              <a:gd name="connsiteX70" fmla="*/ 783772 w 1461539"/>
              <a:gd name="connsiteY70" fmla="*/ 564078 h 1436914"/>
              <a:gd name="connsiteX71" fmla="*/ 789709 w 1461539"/>
              <a:gd name="connsiteY71" fmla="*/ 581891 h 1436914"/>
              <a:gd name="connsiteX72" fmla="*/ 801585 w 1461539"/>
              <a:gd name="connsiteY72" fmla="*/ 599704 h 1436914"/>
              <a:gd name="connsiteX73" fmla="*/ 825335 w 1461539"/>
              <a:gd name="connsiteY73" fmla="*/ 653143 h 1436914"/>
              <a:gd name="connsiteX74" fmla="*/ 837211 w 1461539"/>
              <a:gd name="connsiteY74" fmla="*/ 665018 h 1436914"/>
              <a:gd name="connsiteX75" fmla="*/ 855024 w 1461539"/>
              <a:gd name="connsiteY75" fmla="*/ 718457 h 1436914"/>
              <a:gd name="connsiteX76" fmla="*/ 872837 w 1461539"/>
              <a:gd name="connsiteY76" fmla="*/ 730332 h 1436914"/>
              <a:gd name="connsiteX77" fmla="*/ 890650 w 1461539"/>
              <a:gd name="connsiteY77" fmla="*/ 736270 h 1436914"/>
              <a:gd name="connsiteX78" fmla="*/ 926276 w 1461539"/>
              <a:gd name="connsiteY78" fmla="*/ 754083 h 1436914"/>
              <a:gd name="connsiteX79" fmla="*/ 961902 w 1461539"/>
              <a:gd name="connsiteY79" fmla="*/ 777834 h 1436914"/>
              <a:gd name="connsiteX80" fmla="*/ 979715 w 1461539"/>
              <a:gd name="connsiteY80" fmla="*/ 789709 h 1436914"/>
              <a:gd name="connsiteX81" fmla="*/ 1015341 w 1461539"/>
              <a:gd name="connsiteY81" fmla="*/ 801584 h 1436914"/>
              <a:gd name="connsiteX82" fmla="*/ 1033154 w 1461539"/>
              <a:gd name="connsiteY82" fmla="*/ 807522 h 1436914"/>
              <a:gd name="connsiteX83" fmla="*/ 1116281 w 1461539"/>
              <a:gd name="connsiteY83" fmla="*/ 801584 h 1436914"/>
              <a:gd name="connsiteX84" fmla="*/ 1157844 w 1461539"/>
              <a:gd name="connsiteY84" fmla="*/ 789709 h 1436914"/>
              <a:gd name="connsiteX85" fmla="*/ 1151907 w 1461539"/>
              <a:gd name="connsiteY85" fmla="*/ 807522 h 1436914"/>
              <a:gd name="connsiteX86" fmla="*/ 1128156 w 1461539"/>
              <a:gd name="connsiteY86" fmla="*/ 831273 h 1436914"/>
              <a:gd name="connsiteX87" fmla="*/ 1116281 w 1461539"/>
              <a:gd name="connsiteY87" fmla="*/ 849086 h 1436914"/>
              <a:gd name="connsiteX88" fmla="*/ 1134094 w 1461539"/>
              <a:gd name="connsiteY88" fmla="*/ 860961 h 1436914"/>
              <a:gd name="connsiteX89" fmla="*/ 1151907 w 1461539"/>
              <a:gd name="connsiteY89" fmla="*/ 878774 h 1436914"/>
              <a:gd name="connsiteX90" fmla="*/ 1175657 w 1461539"/>
              <a:gd name="connsiteY90" fmla="*/ 884712 h 1436914"/>
              <a:gd name="connsiteX91" fmla="*/ 1187533 w 1461539"/>
              <a:gd name="connsiteY91" fmla="*/ 896587 h 1436914"/>
              <a:gd name="connsiteX92" fmla="*/ 1223159 w 1461539"/>
              <a:gd name="connsiteY92" fmla="*/ 908462 h 1436914"/>
              <a:gd name="connsiteX93" fmla="*/ 1240972 w 1461539"/>
              <a:gd name="connsiteY93" fmla="*/ 914400 h 1436914"/>
              <a:gd name="connsiteX94" fmla="*/ 1276598 w 1461539"/>
              <a:gd name="connsiteY94" fmla="*/ 932213 h 1436914"/>
              <a:gd name="connsiteX95" fmla="*/ 1294411 w 1461539"/>
              <a:gd name="connsiteY95" fmla="*/ 950026 h 1436914"/>
              <a:gd name="connsiteX96" fmla="*/ 1330037 w 1461539"/>
              <a:gd name="connsiteY96" fmla="*/ 967839 h 1436914"/>
              <a:gd name="connsiteX97" fmla="*/ 1383476 w 1461539"/>
              <a:gd name="connsiteY97" fmla="*/ 997527 h 1436914"/>
              <a:gd name="connsiteX98" fmla="*/ 1407226 w 1461539"/>
              <a:gd name="connsiteY98" fmla="*/ 1003465 h 1436914"/>
              <a:gd name="connsiteX99" fmla="*/ 1442852 w 1461539"/>
              <a:gd name="connsiteY99" fmla="*/ 1015340 h 1436914"/>
              <a:gd name="connsiteX100" fmla="*/ 1448790 w 1461539"/>
              <a:gd name="connsiteY100" fmla="*/ 1050966 h 1436914"/>
              <a:gd name="connsiteX101" fmla="*/ 1460665 w 1461539"/>
              <a:gd name="connsiteY101" fmla="*/ 1068779 h 1436914"/>
              <a:gd name="connsiteX102" fmla="*/ 1442852 w 1461539"/>
              <a:gd name="connsiteY102" fmla="*/ 1128156 h 1436914"/>
              <a:gd name="connsiteX103" fmla="*/ 1425039 w 1461539"/>
              <a:gd name="connsiteY103" fmla="*/ 1134093 h 1436914"/>
              <a:gd name="connsiteX104" fmla="*/ 1419102 w 1461539"/>
              <a:gd name="connsiteY104" fmla="*/ 1110343 h 1436914"/>
              <a:gd name="connsiteX105" fmla="*/ 1395351 w 1461539"/>
              <a:gd name="connsiteY105" fmla="*/ 1080654 h 1436914"/>
              <a:gd name="connsiteX106" fmla="*/ 1347850 w 1461539"/>
              <a:gd name="connsiteY106" fmla="*/ 1074717 h 1436914"/>
              <a:gd name="connsiteX107" fmla="*/ 1335974 w 1461539"/>
              <a:gd name="connsiteY107" fmla="*/ 1062841 h 1436914"/>
              <a:gd name="connsiteX108" fmla="*/ 1270660 w 1461539"/>
              <a:gd name="connsiteY108" fmla="*/ 1045028 h 1436914"/>
              <a:gd name="connsiteX109" fmla="*/ 1229096 w 1461539"/>
              <a:gd name="connsiteY109" fmla="*/ 1104405 h 1436914"/>
              <a:gd name="connsiteX110" fmla="*/ 1217221 w 1461539"/>
              <a:gd name="connsiteY110" fmla="*/ 1140031 h 1436914"/>
              <a:gd name="connsiteX111" fmla="*/ 1235034 w 1461539"/>
              <a:gd name="connsiteY111" fmla="*/ 1175657 h 1436914"/>
              <a:gd name="connsiteX112" fmla="*/ 1276598 w 1461539"/>
              <a:gd name="connsiteY112" fmla="*/ 1187532 h 1436914"/>
              <a:gd name="connsiteX113" fmla="*/ 1288473 w 1461539"/>
              <a:gd name="connsiteY113" fmla="*/ 1199408 h 1436914"/>
              <a:gd name="connsiteX114" fmla="*/ 1288473 w 1461539"/>
              <a:gd name="connsiteY114" fmla="*/ 1240971 h 1436914"/>
              <a:gd name="connsiteX115" fmla="*/ 1294411 w 1461539"/>
              <a:gd name="connsiteY115" fmla="*/ 1276597 h 1436914"/>
              <a:gd name="connsiteX116" fmla="*/ 1258785 w 1461539"/>
              <a:gd name="connsiteY116" fmla="*/ 1288473 h 1436914"/>
              <a:gd name="connsiteX117" fmla="*/ 1240972 w 1461539"/>
              <a:gd name="connsiteY117" fmla="*/ 1294410 h 1436914"/>
              <a:gd name="connsiteX118" fmla="*/ 1223159 w 1461539"/>
              <a:gd name="connsiteY118" fmla="*/ 1324099 h 1436914"/>
              <a:gd name="connsiteX119" fmla="*/ 1240972 w 1461539"/>
              <a:gd name="connsiteY119" fmla="*/ 1341912 h 1436914"/>
              <a:gd name="connsiteX120" fmla="*/ 1235034 w 1461539"/>
              <a:gd name="connsiteY120" fmla="*/ 1359725 h 1436914"/>
              <a:gd name="connsiteX121" fmla="*/ 1175657 w 1461539"/>
              <a:gd name="connsiteY121" fmla="*/ 1377538 h 1436914"/>
              <a:gd name="connsiteX122" fmla="*/ 1181595 w 1461539"/>
              <a:gd name="connsiteY122" fmla="*/ 1401288 h 1436914"/>
              <a:gd name="connsiteX123" fmla="*/ 1187533 w 1461539"/>
              <a:gd name="connsiteY123" fmla="*/ 1419101 h 1436914"/>
              <a:gd name="connsiteX124" fmla="*/ 1169720 w 1461539"/>
              <a:gd name="connsiteY124" fmla="*/ 1425039 h 1436914"/>
              <a:gd name="connsiteX125" fmla="*/ 1128156 w 1461539"/>
              <a:gd name="connsiteY125" fmla="*/ 1436914 h 1436914"/>
              <a:gd name="connsiteX126" fmla="*/ 1122218 w 1461539"/>
              <a:gd name="connsiteY126" fmla="*/ 1419101 h 1436914"/>
              <a:gd name="connsiteX127" fmla="*/ 1134094 w 1461539"/>
              <a:gd name="connsiteY127" fmla="*/ 1407226 h 1436914"/>
              <a:gd name="connsiteX128" fmla="*/ 1140031 w 1461539"/>
              <a:gd name="connsiteY128" fmla="*/ 1389413 h 1436914"/>
              <a:gd name="connsiteX129" fmla="*/ 1145969 w 1461539"/>
              <a:gd name="connsiteY129" fmla="*/ 1353787 h 1436914"/>
              <a:gd name="connsiteX130" fmla="*/ 1151907 w 1461539"/>
              <a:gd name="connsiteY130" fmla="*/ 1335974 h 1436914"/>
              <a:gd name="connsiteX131" fmla="*/ 1169720 w 1461539"/>
              <a:gd name="connsiteY131" fmla="*/ 1330036 h 1436914"/>
              <a:gd name="connsiteX132" fmla="*/ 1163782 w 1461539"/>
              <a:gd name="connsiteY132" fmla="*/ 1223158 h 1436914"/>
              <a:gd name="connsiteX133" fmla="*/ 1140031 w 1461539"/>
              <a:gd name="connsiteY133" fmla="*/ 1187532 h 1436914"/>
              <a:gd name="connsiteX134" fmla="*/ 1128156 w 1461539"/>
              <a:gd name="connsiteY134" fmla="*/ 1169719 h 1436914"/>
              <a:gd name="connsiteX135" fmla="*/ 1116281 w 1461539"/>
              <a:gd name="connsiteY135" fmla="*/ 1122218 h 1436914"/>
              <a:gd name="connsiteX136" fmla="*/ 1074717 w 1461539"/>
              <a:gd name="connsiteY136" fmla="*/ 1128156 h 1436914"/>
              <a:gd name="connsiteX137" fmla="*/ 1033154 w 1461539"/>
              <a:gd name="connsiteY137" fmla="*/ 1110343 h 1436914"/>
              <a:gd name="connsiteX138" fmla="*/ 1021278 w 1461539"/>
              <a:gd name="connsiteY138" fmla="*/ 1098467 h 1436914"/>
              <a:gd name="connsiteX139" fmla="*/ 997528 w 1461539"/>
              <a:gd name="connsiteY139" fmla="*/ 1045028 h 1436914"/>
              <a:gd name="connsiteX140" fmla="*/ 991590 w 1461539"/>
              <a:gd name="connsiteY140" fmla="*/ 1027215 h 1436914"/>
              <a:gd name="connsiteX141" fmla="*/ 932213 w 1461539"/>
              <a:gd name="connsiteY141" fmla="*/ 1033153 h 1436914"/>
              <a:gd name="connsiteX142" fmla="*/ 914400 w 1461539"/>
              <a:gd name="connsiteY142" fmla="*/ 1027215 h 1436914"/>
              <a:gd name="connsiteX143" fmla="*/ 902525 w 1461539"/>
              <a:gd name="connsiteY143" fmla="*/ 991589 h 1436914"/>
              <a:gd name="connsiteX144" fmla="*/ 866899 w 1461539"/>
              <a:gd name="connsiteY144" fmla="*/ 973776 h 1436914"/>
              <a:gd name="connsiteX145" fmla="*/ 843148 w 1461539"/>
              <a:gd name="connsiteY145" fmla="*/ 955963 h 1436914"/>
              <a:gd name="connsiteX146" fmla="*/ 825335 w 1461539"/>
              <a:gd name="connsiteY146" fmla="*/ 938150 h 1436914"/>
              <a:gd name="connsiteX147" fmla="*/ 765959 w 1461539"/>
              <a:gd name="connsiteY147" fmla="*/ 932213 h 1436914"/>
              <a:gd name="connsiteX148" fmla="*/ 748146 w 1461539"/>
              <a:gd name="connsiteY148" fmla="*/ 926275 h 1436914"/>
              <a:gd name="connsiteX149" fmla="*/ 730333 w 1461539"/>
              <a:gd name="connsiteY149" fmla="*/ 914400 h 1436914"/>
              <a:gd name="connsiteX150" fmla="*/ 706582 w 1461539"/>
              <a:gd name="connsiteY150" fmla="*/ 908462 h 1436914"/>
              <a:gd name="connsiteX151" fmla="*/ 688769 w 1461539"/>
              <a:gd name="connsiteY151" fmla="*/ 896587 h 1436914"/>
              <a:gd name="connsiteX152" fmla="*/ 659081 w 1461539"/>
              <a:gd name="connsiteY152" fmla="*/ 860961 h 1436914"/>
              <a:gd name="connsiteX153" fmla="*/ 653143 w 1461539"/>
              <a:gd name="connsiteY153" fmla="*/ 843148 h 1436914"/>
              <a:gd name="connsiteX154" fmla="*/ 641268 w 1461539"/>
              <a:gd name="connsiteY154" fmla="*/ 825335 h 1436914"/>
              <a:gd name="connsiteX155" fmla="*/ 635330 w 1461539"/>
              <a:gd name="connsiteY155" fmla="*/ 807522 h 1436914"/>
              <a:gd name="connsiteX156" fmla="*/ 617517 w 1461539"/>
              <a:gd name="connsiteY156" fmla="*/ 801584 h 1436914"/>
              <a:gd name="connsiteX157" fmla="*/ 605642 w 1461539"/>
              <a:gd name="connsiteY157" fmla="*/ 783771 h 1436914"/>
              <a:gd name="connsiteX158" fmla="*/ 570016 w 1461539"/>
              <a:gd name="connsiteY158" fmla="*/ 765958 h 1436914"/>
              <a:gd name="connsiteX159" fmla="*/ 558141 w 1461539"/>
              <a:gd name="connsiteY159" fmla="*/ 748145 h 1436914"/>
              <a:gd name="connsiteX160" fmla="*/ 492826 w 1461539"/>
              <a:gd name="connsiteY160" fmla="*/ 730332 h 1436914"/>
              <a:gd name="connsiteX161" fmla="*/ 480951 w 1461539"/>
              <a:gd name="connsiteY161" fmla="*/ 694706 h 1436914"/>
              <a:gd name="connsiteX162" fmla="*/ 475013 w 1461539"/>
              <a:gd name="connsiteY162" fmla="*/ 676893 h 1436914"/>
              <a:gd name="connsiteX163" fmla="*/ 439387 w 1461539"/>
              <a:gd name="connsiteY163" fmla="*/ 665018 h 1436914"/>
              <a:gd name="connsiteX164" fmla="*/ 421574 w 1461539"/>
              <a:gd name="connsiteY164" fmla="*/ 647205 h 1436914"/>
              <a:gd name="connsiteX165" fmla="*/ 409699 w 1461539"/>
              <a:gd name="connsiteY165" fmla="*/ 605641 h 1436914"/>
              <a:gd name="connsiteX166" fmla="*/ 403761 w 1461539"/>
              <a:gd name="connsiteY166" fmla="*/ 540327 h 1436914"/>
              <a:gd name="connsiteX167" fmla="*/ 385948 w 1461539"/>
              <a:gd name="connsiteY167" fmla="*/ 534389 h 1436914"/>
              <a:gd name="connsiteX168" fmla="*/ 380011 w 1461539"/>
              <a:gd name="connsiteY168" fmla="*/ 516576 h 1436914"/>
              <a:gd name="connsiteX169" fmla="*/ 374073 w 1461539"/>
              <a:gd name="connsiteY169" fmla="*/ 469075 h 1436914"/>
              <a:gd name="connsiteX170" fmla="*/ 302821 w 1461539"/>
              <a:gd name="connsiteY170" fmla="*/ 463138 h 1436914"/>
              <a:gd name="connsiteX171" fmla="*/ 285008 w 1461539"/>
              <a:gd name="connsiteY171" fmla="*/ 457200 h 1436914"/>
              <a:gd name="connsiteX172" fmla="*/ 255320 w 1461539"/>
              <a:gd name="connsiteY172" fmla="*/ 433449 h 1436914"/>
              <a:gd name="connsiteX173" fmla="*/ 225631 w 1461539"/>
              <a:gd name="connsiteY173" fmla="*/ 397823 h 1436914"/>
              <a:gd name="connsiteX174" fmla="*/ 207818 w 1461539"/>
              <a:gd name="connsiteY174" fmla="*/ 391886 h 1436914"/>
              <a:gd name="connsiteX175" fmla="*/ 184068 w 1461539"/>
              <a:gd name="connsiteY175" fmla="*/ 397823 h 1436914"/>
              <a:gd name="connsiteX176" fmla="*/ 178130 w 1461539"/>
              <a:gd name="connsiteY176" fmla="*/ 427512 h 1436914"/>
              <a:gd name="connsiteX177" fmla="*/ 172193 w 1461539"/>
              <a:gd name="connsiteY177" fmla="*/ 445325 h 1436914"/>
              <a:gd name="connsiteX178" fmla="*/ 136567 w 1461539"/>
              <a:gd name="connsiteY178" fmla="*/ 457200 h 1436914"/>
              <a:gd name="connsiteX179" fmla="*/ 118754 w 1461539"/>
              <a:gd name="connsiteY179" fmla="*/ 463138 h 1436914"/>
              <a:gd name="connsiteX180" fmla="*/ 106878 w 1461539"/>
              <a:gd name="connsiteY180" fmla="*/ 486888 h 143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461539" h="1436914">
                <a:moveTo>
                  <a:pt x="106878" y="486888"/>
                </a:moveTo>
                <a:cubicBezTo>
                  <a:pt x="104899" y="481940"/>
                  <a:pt x="120086" y="442883"/>
                  <a:pt x="106878" y="433449"/>
                </a:cubicBezTo>
                <a:cubicBezTo>
                  <a:pt x="97081" y="426452"/>
                  <a:pt x="83127" y="429491"/>
                  <a:pt x="71252" y="427512"/>
                </a:cubicBezTo>
                <a:cubicBezTo>
                  <a:pt x="69273" y="421574"/>
                  <a:pt x="65315" y="415958"/>
                  <a:pt x="65315" y="409699"/>
                </a:cubicBezTo>
                <a:cubicBezTo>
                  <a:pt x="65315" y="403440"/>
                  <a:pt x="75678" y="396312"/>
                  <a:pt x="71252" y="391886"/>
                </a:cubicBezTo>
                <a:cubicBezTo>
                  <a:pt x="62401" y="383035"/>
                  <a:pt x="47501" y="383968"/>
                  <a:pt x="35626" y="380010"/>
                </a:cubicBezTo>
                <a:lnTo>
                  <a:pt x="17813" y="374073"/>
                </a:lnTo>
                <a:cubicBezTo>
                  <a:pt x="19792" y="364177"/>
                  <a:pt x="16088" y="350952"/>
                  <a:pt x="23751" y="344384"/>
                </a:cubicBezTo>
                <a:cubicBezTo>
                  <a:pt x="32892" y="336549"/>
                  <a:pt x="50864" y="346960"/>
                  <a:pt x="59377" y="338447"/>
                </a:cubicBezTo>
                <a:cubicBezTo>
                  <a:pt x="64423" y="333401"/>
                  <a:pt x="50693" y="327017"/>
                  <a:pt x="47502" y="320634"/>
                </a:cubicBezTo>
                <a:cubicBezTo>
                  <a:pt x="34835" y="295300"/>
                  <a:pt x="52251" y="306384"/>
                  <a:pt x="23751" y="296883"/>
                </a:cubicBezTo>
                <a:cubicBezTo>
                  <a:pt x="19793" y="290945"/>
                  <a:pt x="16334" y="284642"/>
                  <a:pt x="11876" y="279070"/>
                </a:cubicBezTo>
                <a:cubicBezTo>
                  <a:pt x="8379" y="274699"/>
                  <a:pt x="0" y="272793"/>
                  <a:pt x="0" y="267195"/>
                </a:cubicBezTo>
                <a:cubicBezTo>
                  <a:pt x="0" y="261554"/>
                  <a:pt x="28788" y="244045"/>
                  <a:pt x="29689" y="243444"/>
                </a:cubicBezTo>
                <a:cubicBezTo>
                  <a:pt x="31668" y="227610"/>
                  <a:pt x="25830" y="208539"/>
                  <a:pt x="35626" y="195943"/>
                </a:cubicBezTo>
                <a:cubicBezTo>
                  <a:pt x="43017" y="186440"/>
                  <a:pt x="59500" y="192617"/>
                  <a:pt x="71252" y="190005"/>
                </a:cubicBezTo>
                <a:cubicBezTo>
                  <a:pt x="77362" y="188647"/>
                  <a:pt x="83127" y="186046"/>
                  <a:pt x="89065" y="184067"/>
                </a:cubicBezTo>
                <a:cubicBezTo>
                  <a:pt x="95003" y="178129"/>
                  <a:pt x="100427" y="171630"/>
                  <a:pt x="106878" y="166254"/>
                </a:cubicBezTo>
                <a:cubicBezTo>
                  <a:pt x="151831" y="128793"/>
                  <a:pt x="102008" y="177060"/>
                  <a:pt x="136567" y="142504"/>
                </a:cubicBezTo>
                <a:cubicBezTo>
                  <a:pt x="141252" y="128448"/>
                  <a:pt x="143532" y="101967"/>
                  <a:pt x="172193" y="130628"/>
                </a:cubicBezTo>
                <a:cubicBezTo>
                  <a:pt x="179329" y="137764"/>
                  <a:pt x="171669" y="152564"/>
                  <a:pt x="178130" y="160317"/>
                </a:cubicBezTo>
                <a:cubicBezTo>
                  <a:pt x="183354" y="166586"/>
                  <a:pt x="194034" y="164012"/>
                  <a:pt x="201881" y="166254"/>
                </a:cubicBezTo>
                <a:cubicBezTo>
                  <a:pt x="207899" y="167973"/>
                  <a:pt x="213756" y="170213"/>
                  <a:pt x="219694" y="172192"/>
                </a:cubicBezTo>
                <a:cubicBezTo>
                  <a:pt x="228697" y="170906"/>
                  <a:pt x="266602" y="173972"/>
                  <a:pt x="273133" y="154379"/>
                </a:cubicBezTo>
                <a:cubicBezTo>
                  <a:pt x="277559" y="141102"/>
                  <a:pt x="270673" y="124011"/>
                  <a:pt x="279070" y="112815"/>
                </a:cubicBezTo>
                <a:cubicBezTo>
                  <a:pt x="285125" y="104741"/>
                  <a:pt x="299022" y="109533"/>
                  <a:pt x="308759" y="106878"/>
                </a:cubicBezTo>
                <a:cubicBezTo>
                  <a:pt x="320836" y="103584"/>
                  <a:pt x="344385" y="95002"/>
                  <a:pt x="344385" y="95002"/>
                </a:cubicBezTo>
                <a:cubicBezTo>
                  <a:pt x="348343" y="89064"/>
                  <a:pt x="353069" y="83572"/>
                  <a:pt x="356260" y="77189"/>
                </a:cubicBezTo>
                <a:cubicBezTo>
                  <a:pt x="359059" y="71591"/>
                  <a:pt x="357772" y="63802"/>
                  <a:pt x="362198" y="59376"/>
                </a:cubicBezTo>
                <a:cubicBezTo>
                  <a:pt x="372398" y="49177"/>
                  <a:pt x="397718" y="32675"/>
                  <a:pt x="415637" y="29688"/>
                </a:cubicBezTo>
                <a:cubicBezTo>
                  <a:pt x="433316" y="26741"/>
                  <a:pt x="451263" y="25729"/>
                  <a:pt x="469076" y="23750"/>
                </a:cubicBezTo>
                <a:cubicBezTo>
                  <a:pt x="475014" y="21771"/>
                  <a:pt x="481291" y="20612"/>
                  <a:pt x="486889" y="17813"/>
                </a:cubicBezTo>
                <a:cubicBezTo>
                  <a:pt x="532938" y="-5210"/>
                  <a:pt x="477734" y="14928"/>
                  <a:pt x="522515" y="0"/>
                </a:cubicBezTo>
                <a:cubicBezTo>
                  <a:pt x="564556" y="10511"/>
                  <a:pt x="531672" y="-2038"/>
                  <a:pt x="558141" y="17813"/>
                </a:cubicBezTo>
                <a:cubicBezTo>
                  <a:pt x="569559" y="26376"/>
                  <a:pt x="593767" y="41563"/>
                  <a:pt x="593767" y="41563"/>
                </a:cubicBezTo>
                <a:cubicBezTo>
                  <a:pt x="595746" y="47501"/>
                  <a:pt x="596484" y="54009"/>
                  <a:pt x="599704" y="59376"/>
                </a:cubicBezTo>
                <a:cubicBezTo>
                  <a:pt x="602584" y="64177"/>
                  <a:pt x="607208" y="67755"/>
                  <a:pt x="611580" y="71252"/>
                </a:cubicBezTo>
                <a:cubicBezTo>
                  <a:pt x="658863" y="109078"/>
                  <a:pt x="689473" y="85630"/>
                  <a:pt x="771896" y="89065"/>
                </a:cubicBezTo>
                <a:cubicBezTo>
                  <a:pt x="781768" y="98936"/>
                  <a:pt x="789654" y="105269"/>
                  <a:pt x="795647" y="118753"/>
                </a:cubicBezTo>
                <a:cubicBezTo>
                  <a:pt x="800731" y="130192"/>
                  <a:pt x="803564" y="142504"/>
                  <a:pt x="807522" y="154379"/>
                </a:cubicBezTo>
                <a:cubicBezTo>
                  <a:pt x="810103" y="162121"/>
                  <a:pt x="807264" y="172819"/>
                  <a:pt x="813460" y="178130"/>
                </a:cubicBezTo>
                <a:cubicBezTo>
                  <a:pt x="822964" y="186276"/>
                  <a:pt x="849086" y="190005"/>
                  <a:pt x="849086" y="190005"/>
                </a:cubicBezTo>
                <a:cubicBezTo>
                  <a:pt x="855024" y="195943"/>
                  <a:pt x="862241" y="200831"/>
                  <a:pt x="866899" y="207818"/>
                </a:cubicBezTo>
                <a:cubicBezTo>
                  <a:pt x="874912" y="219837"/>
                  <a:pt x="875015" y="237208"/>
                  <a:pt x="866899" y="249382"/>
                </a:cubicBezTo>
                <a:cubicBezTo>
                  <a:pt x="862941" y="255320"/>
                  <a:pt x="855024" y="257299"/>
                  <a:pt x="849086" y="261257"/>
                </a:cubicBezTo>
                <a:cubicBezTo>
                  <a:pt x="829016" y="321466"/>
                  <a:pt x="846896" y="304281"/>
                  <a:pt x="813460" y="326571"/>
                </a:cubicBezTo>
                <a:cubicBezTo>
                  <a:pt x="803008" y="295218"/>
                  <a:pt x="810994" y="313966"/>
                  <a:pt x="783772" y="273132"/>
                </a:cubicBezTo>
                <a:cubicBezTo>
                  <a:pt x="780300" y="267924"/>
                  <a:pt x="779813" y="261257"/>
                  <a:pt x="777834" y="255319"/>
                </a:cubicBezTo>
                <a:cubicBezTo>
                  <a:pt x="781792" y="243444"/>
                  <a:pt x="788327" y="232134"/>
                  <a:pt x="789709" y="219693"/>
                </a:cubicBezTo>
                <a:cubicBezTo>
                  <a:pt x="790400" y="213473"/>
                  <a:pt x="789844" y="203398"/>
                  <a:pt x="783772" y="201880"/>
                </a:cubicBezTo>
                <a:cubicBezTo>
                  <a:pt x="770195" y="198486"/>
                  <a:pt x="756063" y="205839"/>
                  <a:pt x="742208" y="207818"/>
                </a:cubicBezTo>
                <a:cubicBezTo>
                  <a:pt x="736270" y="209797"/>
                  <a:pt x="730505" y="212398"/>
                  <a:pt x="724395" y="213756"/>
                </a:cubicBezTo>
                <a:cubicBezTo>
                  <a:pt x="712643" y="216368"/>
                  <a:pt x="700042" y="215466"/>
                  <a:pt x="688769" y="219693"/>
                </a:cubicBezTo>
                <a:cubicBezTo>
                  <a:pt x="683527" y="221659"/>
                  <a:pt x="680852" y="227610"/>
                  <a:pt x="676894" y="231569"/>
                </a:cubicBezTo>
                <a:cubicBezTo>
                  <a:pt x="674915" y="237507"/>
                  <a:pt x="676767" y="247058"/>
                  <a:pt x="670956" y="249382"/>
                </a:cubicBezTo>
                <a:cubicBezTo>
                  <a:pt x="641074" y="261335"/>
                  <a:pt x="601450" y="236457"/>
                  <a:pt x="623455" y="273132"/>
                </a:cubicBezTo>
                <a:cubicBezTo>
                  <a:pt x="626335" y="277932"/>
                  <a:pt x="631372" y="281049"/>
                  <a:pt x="635330" y="285008"/>
                </a:cubicBezTo>
                <a:lnTo>
                  <a:pt x="647206" y="320634"/>
                </a:lnTo>
                <a:cubicBezTo>
                  <a:pt x="651165" y="332509"/>
                  <a:pt x="611580" y="332509"/>
                  <a:pt x="611580" y="332509"/>
                </a:cubicBezTo>
                <a:cubicBezTo>
                  <a:pt x="607621" y="336467"/>
                  <a:pt x="604850" y="342179"/>
                  <a:pt x="599704" y="344384"/>
                </a:cubicBezTo>
                <a:cubicBezTo>
                  <a:pt x="590428" y="348359"/>
                  <a:pt x="575614" y="341925"/>
                  <a:pt x="570016" y="350322"/>
                </a:cubicBezTo>
                <a:cubicBezTo>
                  <a:pt x="555343" y="372333"/>
                  <a:pt x="583122" y="384789"/>
                  <a:pt x="593767" y="391886"/>
                </a:cubicBezTo>
                <a:cubicBezTo>
                  <a:pt x="597725" y="397824"/>
                  <a:pt x="602451" y="403316"/>
                  <a:pt x="605642" y="409699"/>
                </a:cubicBezTo>
                <a:cubicBezTo>
                  <a:pt x="616535" y="431486"/>
                  <a:pt x="604069" y="428443"/>
                  <a:pt x="629393" y="445325"/>
                </a:cubicBezTo>
                <a:cubicBezTo>
                  <a:pt x="634601" y="448797"/>
                  <a:pt x="641268" y="449283"/>
                  <a:pt x="647206" y="451262"/>
                </a:cubicBezTo>
                <a:cubicBezTo>
                  <a:pt x="674863" y="478921"/>
                  <a:pt x="643129" y="443112"/>
                  <a:pt x="665018" y="486888"/>
                </a:cubicBezTo>
                <a:cubicBezTo>
                  <a:pt x="673215" y="503282"/>
                  <a:pt x="680644" y="496888"/>
                  <a:pt x="694707" y="504701"/>
                </a:cubicBezTo>
                <a:cubicBezTo>
                  <a:pt x="707183" y="511632"/>
                  <a:pt x="718458" y="520535"/>
                  <a:pt x="730333" y="528452"/>
                </a:cubicBezTo>
                <a:lnTo>
                  <a:pt x="748146" y="540327"/>
                </a:lnTo>
                <a:cubicBezTo>
                  <a:pt x="753354" y="543799"/>
                  <a:pt x="760021" y="544286"/>
                  <a:pt x="765959" y="546265"/>
                </a:cubicBezTo>
                <a:cubicBezTo>
                  <a:pt x="771897" y="552203"/>
                  <a:pt x="779114" y="557091"/>
                  <a:pt x="783772" y="564078"/>
                </a:cubicBezTo>
                <a:cubicBezTo>
                  <a:pt x="787244" y="569286"/>
                  <a:pt x="786910" y="576293"/>
                  <a:pt x="789709" y="581891"/>
                </a:cubicBezTo>
                <a:cubicBezTo>
                  <a:pt x="792900" y="588274"/>
                  <a:pt x="797626" y="593766"/>
                  <a:pt x="801585" y="599704"/>
                </a:cubicBezTo>
                <a:cubicBezTo>
                  <a:pt x="811000" y="627949"/>
                  <a:pt x="809206" y="632982"/>
                  <a:pt x="825335" y="653143"/>
                </a:cubicBezTo>
                <a:cubicBezTo>
                  <a:pt x="828832" y="657514"/>
                  <a:pt x="833252" y="661060"/>
                  <a:pt x="837211" y="665018"/>
                </a:cubicBezTo>
                <a:lnTo>
                  <a:pt x="855024" y="718457"/>
                </a:lnTo>
                <a:cubicBezTo>
                  <a:pt x="857281" y="725227"/>
                  <a:pt x="866454" y="727141"/>
                  <a:pt x="872837" y="730332"/>
                </a:cubicBezTo>
                <a:cubicBezTo>
                  <a:pt x="878435" y="733131"/>
                  <a:pt x="885052" y="733471"/>
                  <a:pt x="890650" y="736270"/>
                </a:cubicBezTo>
                <a:cubicBezTo>
                  <a:pt x="936692" y="759291"/>
                  <a:pt x="881502" y="739158"/>
                  <a:pt x="926276" y="754083"/>
                </a:cubicBezTo>
                <a:cubicBezTo>
                  <a:pt x="960042" y="787849"/>
                  <a:pt x="927531" y="760648"/>
                  <a:pt x="961902" y="777834"/>
                </a:cubicBezTo>
                <a:cubicBezTo>
                  <a:pt x="968285" y="781025"/>
                  <a:pt x="973194" y="786811"/>
                  <a:pt x="979715" y="789709"/>
                </a:cubicBezTo>
                <a:cubicBezTo>
                  <a:pt x="991154" y="794793"/>
                  <a:pt x="1003466" y="797626"/>
                  <a:pt x="1015341" y="801584"/>
                </a:cubicBezTo>
                <a:lnTo>
                  <a:pt x="1033154" y="807522"/>
                </a:lnTo>
                <a:cubicBezTo>
                  <a:pt x="1060863" y="805543"/>
                  <a:pt x="1089240" y="807947"/>
                  <a:pt x="1116281" y="801584"/>
                </a:cubicBezTo>
                <a:cubicBezTo>
                  <a:pt x="1177024" y="787291"/>
                  <a:pt x="1089836" y="772706"/>
                  <a:pt x="1157844" y="789709"/>
                </a:cubicBezTo>
                <a:cubicBezTo>
                  <a:pt x="1155865" y="795647"/>
                  <a:pt x="1155545" y="802429"/>
                  <a:pt x="1151907" y="807522"/>
                </a:cubicBezTo>
                <a:cubicBezTo>
                  <a:pt x="1145399" y="816633"/>
                  <a:pt x="1134366" y="821957"/>
                  <a:pt x="1128156" y="831273"/>
                </a:cubicBezTo>
                <a:lnTo>
                  <a:pt x="1116281" y="849086"/>
                </a:lnTo>
                <a:cubicBezTo>
                  <a:pt x="1122219" y="853044"/>
                  <a:pt x="1128612" y="856393"/>
                  <a:pt x="1134094" y="860961"/>
                </a:cubicBezTo>
                <a:cubicBezTo>
                  <a:pt x="1140545" y="866337"/>
                  <a:pt x="1144616" y="874608"/>
                  <a:pt x="1151907" y="878774"/>
                </a:cubicBezTo>
                <a:cubicBezTo>
                  <a:pt x="1158992" y="882823"/>
                  <a:pt x="1167740" y="882733"/>
                  <a:pt x="1175657" y="884712"/>
                </a:cubicBezTo>
                <a:cubicBezTo>
                  <a:pt x="1179616" y="888670"/>
                  <a:pt x="1182526" y="894084"/>
                  <a:pt x="1187533" y="896587"/>
                </a:cubicBezTo>
                <a:cubicBezTo>
                  <a:pt x="1198729" y="902185"/>
                  <a:pt x="1211284" y="904504"/>
                  <a:pt x="1223159" y="908462"/>
                </a:cubicBezTo>
                <a:cubicBezTo>
                  <a:pt x="1229097" y="910441"/>
                  <a:pt x="1235764" y="910928"/>
                  <a:pt x="1240972" y="914400"/>
                </a:cubicBezTo>
                <a:cubicBezTo>
                  <a:pt x="1263993" y="929747"/>
                  <a:pt x="1252015" y="924018"/>
                  <a:pt x="1276598" y="932213"/>
                </a:cubicBezTo>
                <a:cubicBezTo>
                  <a:pt x="1282536" y="938151"/>
                  <a:pt x="1287424" y="945368"/>
                  <a:pt x="1294411" y="950026"/>
                </a:cubicBezTo>
                <a:cubicBezTo>
                  <a:pt x="1347969" y="985731"/>
                  <a:pt x="1273979" y="921123"/>
                  <a:pt x="1330037" y="967839"/>
                </a:cubicBezTo>
                <a:cubicBezTo>
                  <a:pt x="1360143" y="992928"/>
                  <a:pt x="1334753" y="985345"/>
                  <a:pt x="1383476" y="997527"/>
                </a:cubicBezTo>
                <a:cubicBezTo>
                  <a:pt x="1391393" y="999506"/>
                  <a:pt x="1399410" y="1001120"/>
                  <a:pt x="1407226" y="1003465"/>
                </a:cubicBezTo>
                <a:cubicBezTo>
                  <a:pt x="1419216" y="1007062"/>
                  <a:pt x="1442852" y="1015340"/>
                  <a:pt x="1442852" y="1015340"/>
                </a:cubicBezTo>
                <a:cubicBezTo>
                  <a:pt x="1444831" y="1027215"/>
                  <a:pt x="1444983" y="1039545"/>
                  <a:pt x="1448790" y="1050966"/>
                </a:cubicBezTo>
                <a:cubicBezTo>
                  <a:pt x="1451047" y="1057736"/>
                  <a:pt x="1460019" y="1061672"/>
                  <a:pt x="1460665" y="1068779"/>
                </a:cubicBezTo>
                <a:cubicBezTo>
                  <a:pt x="1462620" y="1090279"/>
                  <a:pt x="1462999" y="1116068"/>
                  <a:pt x="1442852" y="1128156"/>
                </a:cubicBezTo>
                <a:cubicBezTo>
                  <a:pt x="1437485" y="1131376"/>
                  <a:pt x="1430977" y="1132114"/>
                  <a:pt x="1425039" y="1134093"/>
                </a:cubicBezTo>
                <a:cubicBezTo>
                  <a:pt x="1423060" y="1126176"/>
                  <a:pt x="1421344" y="1118189"/>
                  <a:pt x="1419102" y="1110343"/>
                </a:cubicBezTo>
                <a:cubicBezTo>
                  <a:pt x="1414642" y="1094733"/>
                  <a:pt x="1414113" y="1085771"/>
                  <a:pt x="1395351" y="1080654"/>
                </a:cubicBezTo>
                <a:cubicBezTo>
                  <a:pt x="1379956" y="1076455"/>
                  <a:pt x="1363684" y="1076696"/>
                  <a:pt x="1347850" y="1074717"/>
                </a:cubicBezTo>
                <a:cubicBezTo>
                  <a:pt x="1343891" y="1070758"/>
                  <a:pt x="1340981" y="1065345"/>
                  <a:pt x="1335974" y="1062841"/>
                </a:cubicBezTo>
                <a:cubicBezTo>
                  <a:pt x="1315888" y="1052798"/>
                  <a:pt x="1292375" y="1049371"/>
                  <a:pt x="1270660" y="1045028"/>
                </a:cubicBezTo>
                <a:cubicBezTo>
                  <a:pt x="1215376" y="1063457"/>
                  <a:pt x="1242348" y="1042562"/>
                  <a:pt x="1229096" y="1104405"/>
                </a:cubicBezTo>
                <a:cubicBezTo>
                  <a:pt x="1226473" y="1116645"/>
                  <a:pt x="1217221" y="1140031"/>
                  <a:pt x="1217221" y="1140031"/>
                </a:cubicBezTo>
                <a:cubicBezTo>
                  <a:pt x="1221132" y="1151765"/>
                  <a:pt x="1224571" y="1167286"/>
                  <a:pt x="1235034" y="1175657"/>
                </a:cubicBezTo>
                <a:cubicBezTo>
                  <a:pt x="1238908" y="1178756"/>
                  <a:pt x="1275043" y="1187143"/>
                  <a:pt x="1276598" y="1187532"/>
                </a:cubicBezTo>
                <a:cubicBezTo>
                  <a:pt x="1280556" y="1191491"/>
                  <a:pt x="1285593" y="1194608"/>
                  <a:pt x="1288473" y="1199408"/>
                </a:cubicBezTo>
                <a:cubicBezTo>
                  <a:pt x="1298996" y="1216946"/>
                  <a:pt x="1293316" y="1221600"/>
                  <a:pt x="1288473" y="1240971"/>
                </a:cubicBezTo>
                <a:cubicBezTo>
                  <a:pt x="1290452" y="1252846"/>
                  <a:pt x="1300792" y="1266388"/>
                  <a:pt x="1294411" y="1276597"/>
                </a:cubicBezTo>
                <a:cubicBezTo>
                  <a:pt x="1287777" y="1287212"/>
                  <a:pt x="1270660" y="1284515"/>
                  <a:pt x="1258785" y="1288473"/>
                </a:cubicBezTo>
                <a:lnTo>
                  <a:pt x="1240972" y="1294410"/>
                </a:lnTo>
                <a:cubicBezTo>
                  <a:pt x="1235012" y="1300370"/>
                  <a:pt x="1219305" y="1312536"/>
                  <a:pt x="1223159" y="1324099"/>
                </a:cubicBezTo>
                <a:cubicBezTo>
                  <a:pt x="1225815" y="1332065"/>
                  <a:pt x="1235034" y="1335974"/>
                  <a:pt x="1240972" y="1341912"/>
                </a:cubicBezTo>
                <a:cubicBezTo>
                  <a:pt x="1238993" y="1347850"/>
                  <a:pt x="1238944" y="1354838"/>
                  <a:pt x="1235034" y="1359725"/>
                </a:cubicBezTo>
                <a:cubicBezTo>
                  <a:pt x="1221097" y="1377146"/>
                  <a:pt x="1193846" y="1374940"/>
                  <a:pt x="1175657" y="1377538"/>
                </a:cubicBezTo>
                <a:cubicBezTo>
                  <a:pt x="1177636" y="1385455"/>
                  <a:pt x="1179353" y="1393442"/>
                  <a:pt x="1181595" y="1401288"/>
                </a:cubicBezTo>
                <a:cubicBezTo>
                  <a:pt x="1183315" y="1407306"/>
                  <a:pt x="1190332" y="1413503"/>
                  <a:pt x="1187533" y="1419101"/>
                </a:cubicBezTo>
                <a:cubicBezTo>
                  <a:pt x="1184734" y="1424699"/>
                  <a:pt x="1175738" y="1423320"/>
                  <a:pt x="1169720" y="1425039"/>
                </a:cubicBezTo>
                <a:cubicBezTo>
                  <a:pt x="1117530" y="1439950"/>
                  <a:pt x="1170865" y="1422677"/>
                  <a:pt x="1128156" y="1436914"/>
                </a:cubicBezTo>
                <a:cubicBezTo>
                  <a:pt x="1126177" y="1430976"/>
                  <a:pt x="1120990" y="1425238"/>
                  <a:pt x="1122218" y="1419101"/>
                </a:cubicBezTo>
                <a:cubicBezTo>
                  <a:pt x="1123316" y="1413612"/>
                  <a:pt x="1131214" y="1412026"/>
                  <a:pt x="1134094" y="1407226"/>
                </a:cubicBezTo>
                <a:cubicBezTo>
                  <a:pt x="1137314" y="1401859"/>
                  <a:pt x="1138673" y="1395523"/>
                  <a:pt x="1140031" y="1389413"/>
                </a:cubicBezTo>
                <a:cubicBezTo>
                  <a:pt x="1142643" y="1377661"/>
                  <a:pt x="1143357" y="1365539"/>
                  <a:pt x="1145969" y="1353787"/>
                </a:cubicBezTo>
                <a:cubicBezTo>
                  <a:pt x="1147327" y="1347677"/>
                  <a:pt x="1147481" y="1340400"/>
                  <a:pt x="1151907" y="1335974"/>
                </a:cubicBezTo>
                <a:cubicBezTo>
                  <a:pt x="1156333" y="1331548"/>
                  <a:pt x="1163782" y="1332015"/>
                  <a:pt x="1169720" y="1330036"/>
                </a:cubicBezTo>
                <a:cubicBezTo>
                  <a:pt x="1174979" y="1282696"/>
                  <a:pt x="1182286" y="1269418"/>
                  <a:pt x="1163782" y="1223158"/>
                </a:cubicBezTo>
                <a:cubicBezTo>
                  <a:pt x="1158481" y="1209906"/>
                  <a:pt x="1147948" y="1199407"/>
                  <a:pt x="1140031" y="1187532"/>
                </a:cubicBezTo>
                <a:lnTo>
                  <a:pt x="1128156" y="1169719"/>
                </a:lnTo>
                <a:cubicBezTo>
                  <a:pt x="1122938" y="1161892"/>
                  <a:pt x="1117138" y="1126505"/>
                  <a:pt x="1116281" y="1122218"/>
                </a:cubicBezTo>
                <a:cubicBezTo>
                  <a:pt x="1102426" y="1124197"/>
                  <a:pt x="1088712" y="1128156"/>
                  <a:pt x="1074717" y="1128156"/>
                </a:cubicBezTo>
                <a:cubicBezTo>
                  <a:pt x="1058320" y="1128156"/>
                  <a:pt x="1045273" y="1120038"/>
                  <a:pt x="1033154" y="1110343"/>
                </a:cubicBezTo>
                <a:cubicBezTo>
                  <a:pt x="1028782" y="1106846"/>
                  <a:pt x="1024775" y="1102839"/>
                  <a:pt x="1021278" y="1098467"/>
                </a:cubicBezTo>
                <a:cubicBezTo>
                  <a:pt x="1005148" y="1078304"/>
                  <a:pt x="1006944" y="1073276"/>
                  <a:pt x="997528" y="1045028"/>
                </a:cubicBezTo>
                <a:lnTo>
                  <a:pt x="991590" y="1027215"/>
                </a:lnTo>
                <a:cubicBezTo>
                  <a:pt x="971798" y="1029194"/>
                  <a:pt x="952104" y="1033153"/>
                  <a:pt x="932213" y="1033153"/>
                </a:cubicBezTo>
                <a:cubicBezTo>
                  <a:pt x="925954" y="1033153"/>
                  <a:pt x="918038" y="1032308"/>
                  <a:pt x="914400" y="1027215"/>
                </a:cubicBezTo>
                <a:cubicBezTo>
                  <a:pt x="907124" y="1017029"/>
                  <a:pt x="909159" y="1002204"/>
                  <a:pt x="902525" y="991589"/>
                </a:cubicBezTo>
                <a:cubicBezTo>
                  <a:pt x="896468" y="981897"/>
                  <a:pt x="876604" y="977011"/>
                  <a:pt x="866899" y="973776"/>
                </a:cubicBezTo>
                <a:cubicBezTo>
                  <a:pt x="858982" y="967838"/>
                  <a:pt x="850662" y="962403"/>
                  <a:pt x="843148" y="955963"/>
                </a:cubicBezTo>
                <a:cubicBezTo>
                  <a:pt x="836772" y="950498"/>
                  <a:pt x="833361" y="940619"/>
                  <a:pt x="825335" y="938150"/>
                </a:cubicBezTo>
                <a:cubicBezTo>
                  <a:pt x="806324" y="932301"/>
                  <a:pt x="785751" y="934192"/>
                  <a:pt x="765959" y="932213"/>
                </a:cubicBezTo>
                <a:cubicBezTo>
                  <a:pt x="760021" y="930234"/>
                  <a:pt x="753744" y="929074"/>
                  <a:pt x="748146" y="926275"/>
                </a:cubicBezTo>
                <a:cubicBezTo>
                  <a:pt x="741763" y="923084"/>
                  <a:pt x="736892" y="917211"/>
                  <a:pt x="730333" y="914400"/>
                </a:cubicBezTo>
                <a:cubicBezTo>
                  <a:pt x="722832" y="911185"/>
                  <a:pt x="714499" y="910441"/>
                  <a:pt x="706582" y="908462"/>
                </a:cubicBezTo>
                <a:cubicBezTo>
                  <a:pt x="700644" y="904504"/>
                  <a:pt x="694251" y="901155"/>
                  <a:pt x="688769" y="896587"/>
                </a:cubicBezTo>
                <a:cubicBezTo>
                  <a:pt x="677512" y="887207"/>
                  <a:pt x="665754" y="874306"/>
                  <a:pt x="659081" y="860961"/>
                </a:cubicBezTo>
                <a:cubicBezTo>
                  <a:pt x="656282" y="855363"/>
                  <a:pt x="655942" y="848746"/>
                  <a:pt x="653143" y="843148"/>
                </a:cubicBezTo>
                <a:cubicBezTo>
                  <a:pt x="649952" y="836765"/>
                  <a:pt x="644459" y="831718"/>
                  <a:pt x="641268" y="825335"/>
                </a:cubicBezTo>
                <a:cubicBezTo>
                  <a:pt x="638469" y="819737"/>
                  <a:pt x="639756" y="811948"/>
                  <a:pt x="635330" y="807522"/>
                </a:cubicBezTo>
                <a:cubicBezTo>
                  <a:pt x="630904" y="803096"/>
                  <a:pt x="623455" y="803563"/>
                  <a:pt x="617517" y="801584"/>
                </a:cubicBezTo>
                <a:cubicBezTo>
                  <a:pt x="613559" y="795646"/>
                  <a:pt x="610688" y="788817"/>
                  <a:pt x="605642" y="783771"/>
                </a:cubicBezTo>
                <a:cubicBezTo>
                  <a:pt x="594133" y="772262"/>
                  <a:pt x="584503" y="770787"/>
                  <a:pt x="570016" y="765958"/>
                </a:cubicBezTo>
                <a:cubicBezTo>
                  <a:pt x="566058" y="760020"/>
                  <a:pt x="564848" y="750584"/>
                  <a:pt x="558141" y="748145"/>
                </a:cubicBezTo>
                <a:cubicBezTo>
                  <a:pt x="475724" y="718176"/>
                  <a:pt x="524689" y="762195"/>
                  <a:pt x="492826" y="730332"/>
                </a:cubicBezTo>
                <a:lnTo>
                  <a:pt x="480951" y="694706"/>
                </a:lnTo>
                <a:cubicBezTo>
                  <a:pt x="478972" y="688768"/>
                  <a:pt x="480951" y="678872"/>
                  <a:pt x="475013" y="676893"/>
                </a:cubicBezTo>
                <a:lnTo>
                  <a:pt x="439387" y="665018"/>
                </a:lnTo>
                <a:cubicBezTo>
                  <a:pt x="433449" y="659080"/>
                  <a:pt x="426232" y="654192"/>
                  <a:pt x="421574" y="647205"/>
                </a:cubicBezTo>
                <a:cubicBezTo>
                  <a:pt x="418168" y="642097"/>
                  <a:pt x="410490" y="608804"/>
                  <a:pt x="409699" y="605641"/>
                </a:cubicBezTo>
                <a:cubicBezTo>
                  <a:pt x="407720" y="583870"/>
                  <a:pt x="410674" y="561066"/>
                  <a:pt x="403761" y="540327"/>
                </a:cubicBezTo>
                <a:cubicBezTo>
                  <a:pt x="401782" y="534389"/>
                  <a:pt x="390374" y="538815"/>
                  <a:pt x="385948" y="534389"/>
                </a:cubicBezTo>
                <a:cubicBezTo>
                  <a:pt x="381522" y="529963"/>
                  <a:pt x="381990" y="522514"/>
                  <a:pt x="380011" y="516576"/>
                </a:cubicBezTo>
                <a:cubicBezTo>
                  <a:pt x="378032" y="500742"/>
                  <a:pt x="387193" y="478158"/>
                  <a:pt x="374073" y="469075"/>
                </a:cubicBezTo>
                <a:cubicBezTo>
                  <a:pt x="354478" y="455509"/>
                  <a:pt x="326445" y="466288"/>
                  <a:pt x="302821" y="463138"/>
                </a:cubicBezTo>
                <a:cubicBezTo>
                  <a:pt x="296617" y="462311"/>
                  <a:pt x="290606" y="459999"/>
                  <a:pt x="285008" y="457200"/>
                </a:cubicBezTo>
                <a:cubicBezTo>
                  <a:pt x="274717" y="452055"/>
                  <a:pt x="262685" y="442656"/>
                  <a:pt x="255320" y="433449"/>
                </a:cubicBezTo>
                <a:cubicBezTo>
                  <a:pt x="242804" y="417804"/>
                  <a:pt x="243762" y="409910"/>
                  <a:pt x="225631" y="397823"/>
                </a:cubicBezTo>
                <a:cubicBezTo>
                  <a:pt x="220423" y="394351"/>
                  <a:pt x="213756" y="393865"/>
                  <a:pt x="207818" y="391886"/>
                </a:cubicBezTo>
                <a:cubicBezTo>
                  <a:pt x="199901" y="393865"/>
                  <a:pt x="189292" y="391554"/>
                  <a:pt x="184068" y="397823"/>
                </a:cubicBezTo>
                <a:cubicBezTo>
                  <a:pt x="177607" y="405576"/>
                  <a:pt x="180578" y="417721"/>
                  <a:pt x="178130" y="427512"/>
                </a:cubicBezTo>
                <a:cubicBezTo>
                  <a:pt x="176612" y="433584"/>
                  <a:pt x="177286" y="441687"/>
                  <a:pt x="172193" y="445325"/>
                </a:cubicBezTo>
                <a:cubicBezTo>
                  <a:pt x="162007" y="452601"/>
                  <a:pt x="148442" y="453242"/>
                  <a:pt x="136567" y="457200"/>
                </a:cubicBezTo>
                <a:lnTo>
                  <a:pt x="118754" y="463138"/>
                </a:lnTo>
                <a:cubicBezTo>
                  <a:pt x="114556" y="464538"/>
                  <a:pt x="108857" y="491836"/>
                  <a:pt x="106878" y="48688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>
            <a:spLocks noChangeAspect="1"/>
          </p:cNvSpPr>
          <p:nvPr/>
        </p:nvSpPr>
        <p:spPr>
          <a:xfrm>
            <a:off x="1187624" y="1127924"/>
            <a:ext cx="2012868" cy="1879271"/>
          </a:xfrm>
          <a:custGeom>
            <a:avLst/>
            <a:gdLst>
              <a:gd name="connsiteX0" fmla="*/ 118753 w 1341912"/>
              <a:gd name="connsiteY0" fmla="*/ 1211284 h 1252847"/>
              <a:gd name="connsiteX1" fmla="*/ 118753 w 1341912"/>
              <a:gd name="connsiteY1" fmla="*/ 1092530 h 1252847"/>
              <a:gd name="connsiteX2" fmla="*/ 154379 w 1341912"/>
              <a:gd name="connsiteY2" fmla="*/ 1080655 h 1252847"/>
              <a:gd name="connsiteX3" fmla="*/ 172192 w 1341912"/>
              <a:gd name="connsiteY3" fmla="*/ 1045029 h 1252847"/>
              <a:gd name="connsiteX4" fmla="*/ 190005 w 1341912"/>
              <a:gd name="connsiteY4" fmla="*/ 1033154 h 1252847"/>
              <a:gd name="connsiteX5" fmla="*/ 178130 w 1341912"/>
              <a:gd name="connsiteY5" fmla="*/ 1003465 h 1252847"/>
              <a:gd name="connsiteX6" fmla="*/ 166255 w 1341912"/>
              <a:gd name="connsiteY6" fmla="*/ 985652 h 1252847"/>
              <a:gd name="connsiteX7" fmla="*/ 160317 w 1341912"/>
              <a:gd name="connsiteY7" fmla="*/ 967839 h 1252847"/>
              <a:gd name="connsiteX8" fmla="*/ 136566 w 1341912"/>
              <a:gd name="connsiteY8" fmla="*/ 961902 h 1252847"/>
              <a:gd name="connsiteX9" fmla="*/ 100940 w 1341912"/>
              <a:gd name="connsiteY9" fmla="*/ 950026 h 1252847"/>
              <a:gd name="connsiteX10" fmla="*/ 83127 w 1341912"/>
              <a:gd name="connsiteY10" fmla="*/ 938151 h 1252847"/>
              <a:gd name="connsiteX11" fmla="*/ 65314 w 1341912"/>
              <a:gd name="connsiteY11" fmla="*/ 932213 h 1252847"/>
              <a:gd name="connsiteX12" fmla="*/ 53439 w 1341912"/>
              <a:gd name="connsiteY12" fmla="*/ 914400 h 1252847"/>
              <a:gd name="connsiteX13" fmla="*/ 47501 w 1341912"/>
              <a:gd name="connsiteY13" fmla="*/ 896587 h 1252847"/>
              <a:gd name="connsiteX14" fmla="*/ 17813 w 1341912"/>
              <a:gd name="connsiteY14" fmla="*/ 890650 h 1252847"/>
              <a:gd name="connsiteX15" fmla="*/ 11875 w 1341912"/>
              <a:gd name="connsiteY15" fmla="*/ 801585 h 1252847"/>
              <a:gd name="connsiteX16" fmla="*/ 5938 w 1341912"/>
              <a:gd name="connsiteY16" fmla="*/ 783772 h 1252847"/>
              <a:gd name="connsiteX17" fmla="*/ 23751 w 1341912"/>
              <a:gd name="connsiteY17" fmla="*/ 771897 h 1252847"/>
              <a:gd name="connsiteX18" fmla="*/ 35626 w 1341912"/>
              <a:gd name="connsiteY18" fmla="*/ 760021 h 1252847"/>
              <a:gd name="connsiteX19" fmla="*/ 29688 w 1341912"/>
              <a:gd name="connsiteY19" fmla="*/ 712520 h 1252847"/>
              <a:gd name="connsiteX20" fmla="*/ 11875 w 1341912"/>
              <a:gd name="connsiteY20" fmla="*/ 700645 h 1252847"/>
              <a:gd name="connsiteX21" fmla="*/ 0 w 1341912"/>
              <a:gd name="connsiteY21" fmla="*/ 688769 h 1252847"/>
              <a:gd name="connsiteX22" fmla="*/ 5938 w 1341912"/>
              <a:gd name="connsiteY22" fmla="*/ 659081 h 1252847"/>
              <a:gd name="connsiteX23" fmla="*/ 11875 w 1341912"/>
              <a:gd name="connsiteY23" fmla="*/ 641268 h 1252847"/>
              <a:gd name="connsiteX24" fmla="*/ 17813 w 1341912"/>
              <a:gd name="connsiteY24" fmla="*/ 611580 h 1252847"/>
              <a:gd name="connsiteX25" fmla="*/ 23751 w 1341912"/>
              <a:gd name="connsiteY25" fmla="*/ 593767 h 1252847"/>
              <a:gd name="connsiteX26" fmla="*/ 41564 w 1341912"/>
              <a:gd name="connsiteY26" fmla="*/ 587829 h 1252847"/>
              <a:gd name="connsiteX27" fmla="*/ 47501 w 1341912"/>
              <a:gd name="connsiteY27" fmla="*/ 564078 h 1252847"/>
              <a:gd name="connsiteX28" fmla="*/ 89065 w 1341912"/>
              <a:gd name="connsiteY28" fmla="*/ 534390 h 1252847"/>
              <a:gd name="connsiteX29" fmla="*/ 95003 w 1341912"/>
              <a:gd name="connsiteY29" fmla="*/ 504702 h 1252847"/>
              <a:gd name="connsiteX30" fmla="*/ 100940 w 1341912"/>
              <a:gd name="connsiteY30" fmla="*/ 480951 h 1252847"/>
              <a:gd name="connsiteX31" fmla="*/ 95003 w 1341912"/>
              <a:gd name="connsiteY31" fmla="*/ 415637 h 1252847"/>
              <a:gd name="connsiteX32" fmla="*/ 106878 w 1341912"/>
              <a:gd name="connsiteY32" fmla="*/ 380011 h 1252847"/>
              <a:gd name="connsiteX33" fmla="*/ 118753 w 1341912"/>
              <a:gd name="connsiteY33" fmla="*/ 362198 h 1252847"/>
              <a:gd name="connsiteX34" fmla="*/ 124691 w 1341912"/>
              <a:gd name="connsiteY34" fmla="*/ 344385 h 1252847"/>
              <a:gd name="connsiteX35" fmla="*/ 118753 w 1341912"/>
              <a:gd name="connsiteY35" fmla="*/ 225632 h 1252847"/>
              <a:gd name="connsiteX36" fmla="*/ 124691 w 1341912"/>
              <a:gd name="connsiteY36" fmla="*/ 207819 h 1252847"/>
              <a:gd name="connsiteX37" fmla="*/ 136566 w 1341912"/>
              <a:gd name="connsiteY37" fmla="*/ 195943 h 1252847"/>
              <a:gd name="connsiteX38" fmla="*/ 195943 w 1341912"/>
              <a:gd name="connsiteY38" fmla="*/ 201881 h 1252847"/>
              <a:gd name="connsiteX39" fmla="*/ 207818 w 1341912"/>
              <a:gd name="connsiteY39" fmla="*/ 219694 h 1252847"/>
              <a:gd name="connsiteX40" fmla="*/ 225631 w 1341912"/>
              <a:gd name="connsiteY40" fmla="*/ 243445 h 1252847"/>
              <a:gd name="connsiteX41" fmla="*/ 249382 w 1341912"/>
              <a:gd name="connsiteY41" fmla="*/ 267195 h 1252847"/>
              <a:gd name="connsiteX42" fmla="*/ 255319 w 1341912"/>
              <a:gd name="connsiteY42" fmla="*/ 243445 h 1252847"/>
              <a:gd name="connsiteX43" fmla="*/ 267195 w 1341912"/>
              <a:gd name="connsiteY43" fmla="*/ 190006 h 1252847"/>
              <a:gd name="connsiteX44" fmla="*/ 326571 w 1341912"/>
              <a:gd name="connsiteY44" fmla="*/ 195943 h 1252847"/>
              <a:gd name="connsiteX45" fmla="*/ 308758 w 1341912"/>
              <a:gd name="connsiteY45" fmla="*/ 172193 h 1252847"/>
              <a:gd name="connsiteX46" fmla="*/ 285008 w 1341912"/>
              <a:gd name="connsiteY46" fmla="*/ 106878 h 1252847"/>
              <a:gd name="connsiteX47" fmla="*/ 279070 w 1341912"/>
              <a:gd name="connsiteY47" fmla="*/ 89065 h 1252847"/>
              <a:gd name="connsiteX48" fmla="*/ 296883 w 1341912"/>
              <a:gd name="connsiteY48" fmla="*/ 71252 h 1252847"/>
              <a:gd name="connsiteX49" fmla="*/ 314696 w 1341912"/>
              <a:gd name="connsiteY49" fmla="*/ 59377 h 1252847"/>
              <a:gd name="connsiteX50" fmla="*/ 362197 w 1341912"/>
              <a:gd name="connsiteY50" fmla="*/ 47502 h 1252847"/>
              <a:gd name="connsiteX51" fmla="*/ 421574 w 1341912"/>
              <a:gd name="connsiteY51" fmla="*/ 89065 h 1252847"/>
              <a:gd name="connsiteX52" fmla="*/ 439387 w 1341912"/>
              <a:gd name="connsiteY52" fmla="*/ 95003 h 1252847"/>
              <a:gd name="connsiteX53" fmla="*/ 522514 w 1341912"/>
              <a:gd name="connsiteY53" fmla="*/ 100941 h 1252847"/>
              <a:gd name="connsiteX54" fmla="*/ 534390 w 1341912"/>
              <a:gd name="connsiteY54" fmla="*/ 112816 h 1252847"/>
              <a:gd name="connsiteX55" fmla="*/ 504701 w 1341912"/>
              <a:gd name="connsiteY55" fmla="*/ 142504 h 1252847"/>
              <a:gd name="connsiteX56" fmla="*/ 581891 w 1341912"/>
              <a:gd name="connsiteY56" fmla="*/ 148442 h 1252847"/>
              <a:gd name="connsiteX57" fmla="*/ 587829 w 1341912"/>
              <a:gd name="connsiteY57" fmla="*/ 130629 h 1252847"/>
              <a:gd name="connsiteX58" fmla="*/ 623455 w 1341912"/>
              <a:gd name="connsiteY58" fmla="*/ 118754 h 1252847"/>
              <a:gd name="connsiteX59" fmla="*/ 659081 w 1341912"/>
              <a:gd name="connsiteY59" fmla="*/ 95003 h 1252847"/>
              <a:gd name="connsiteX60" fmla="*/ 783771 w 1341912"/>
              <a:gd name="connsiteY60" fmla="*/ 106878 h 1252847"/>
              <a:gd name="connsiteX61" fmla="*/ 795647 w 1341912"/>
              <a:gd name="connsiteY61" fmla="*/ 118754 h 1252847"/>
              <a:gd name="connsiteX62" fmla="*/ 813460 w 1341912"/>
              <a:gd name="connsiteY62" fmla="*/ 124691 h 1252847"/>
              <a:gd name="connsiteX63" fmla="*/ 819397 w 1341912"/>
              <a:gd name="connsiteY63" fmla="*/ 142504 h 1252847"/>
              <a:gd name="connsiteX64" fmla="*/ 849086 w 1341912"/>
              <a:gd name="connsiteY64" fmla="*/ 160317 h 1252847"/>
              <a:gd name="connsiteX65" fmla="*/ 860961 w 1341912"/>
              <a:gd name="connsiteY65" fmla="*/ 172193 h 1252847"/>
              <a:gd name="connsiteX66" fmla="*/ 896587 w 1341912"/>
              <a:gd name="connsiteY66" fmla="*/ 148442 h 1252847"/>
              <a:gd name="connsiteX67" fmla="*/ 932213 w 1341912"/>
              <a:gd name="connsiteY67" fmla="*/ 130629 h 1252847"/>
              <a:gd name="connsiteX68" fmla="*/ 967839 w 1341912"/>
              <a:gd name="connsiteY68" fmla="*/ 100941 h 1252847"/>
              <a:gd name="connsiteX69" fmla="*/ 997527 w 1341912"/>
              <a:gd name="connsiteY69" fmla="*/ 95003 h 1252847"/>
              <a:gd name="connsiteX70" fmla="*/ 1015340 w 1341912"/>
              <a:gd name="connsiteY70" fmla="*/ 83128 h 1252847"/>
              <a:gd name="connsiteX71" fmla="*/ 1027216 w 1341912"/>
              <a:gd name="connsiteY71" fmla="*/ 71252 h 1252847"/>
              <a:gd name="connsiteX72" fmla="*/ 1062842 w 1341912"/>
              <a:gd name="connsiteY72" fmla="*/ 59377 h 1252847"/>
              <a:gd name="connsiteX73" fmla="*/ 1074717 w 1341912"/>
              <a:gd name="connsiteY73" fmla="*/ 41564 h 1252847"/>
              <a:gd name="connsiteX74" fmla="*/ 1145969 w 1341912"/>
              <a:gd name="connsiteY74" fmla="*/ 5938 h 1252847"/>
              <a:gd name="connsiteX75" fmla="*/ 1181595 w 1341912"/>
              <a:gd name="connsiteY75" fmla="*/ 0 h 1252847"/>
              <a:gd name="connsiteX76" fmla="*/ 1205345 w 1341912"/>
              <a:gd name="connsiteY76" fmla="*/ 5938 h 1252847"/>
              <a:gd name="connsiteX77" fmla="*/ 1199408 w 1341912"/>
              <a:gd name="connsiteY77" fmla="*/ 29689 h 1252847"/>
              <a:gd name="connsiteX78" fmla="*/ 1205345 w 1341912"/>
              <a:gd name="connsiteY78" fmla="*/ 77190 h 1252847"/>
              <a:gd name="connsiteX79" fmla="*/ 1217221 w 1341912"/>
              <a:gd name="connsiteY79" fmla="*/ 112816 h 1252847"/>
              <a:gd name="connsiteX80" fmla="*/ 1211283 w 1341912"/>
              <a:gd name="connsiteY80" fmla="*/ 142504 h 1252847"/>
              <a:gd name="connsiteX81" fmla="*/ 1193470 w 1341912"/>
              <a:gd name="connsiteY81" fmla="*/ 148442 h 1252847"/>
              <a:gd name="connsiteX82" fmla="*/ 1181595 w 1341912"/>
              <a:gd name="connsiteY82" fmla="*/ 172193 h 1252847"/>
              <a:gd name="connsiteX83" fmla="*/ 1205345 w 1341912"/>
              <a:gd name="connsiteY83" fmla="*/ 213756 h 1252847"/>
              <a:gd name="connsiteX84" fmla="*/ 1181595 w 1341912"/>
              <a:gd name="connsiteY84" fmla="*/ 243445 h 1252847"/>
              <a:gd name="connsiteX85" fmla="*/ 1169719 w 1341912"/>
              <a:gd name="connsiteY85" fmla="*/ 279071 h 1252847"/>
              <a:gd name="connsiteX86" fmla="*/ 1163782 w 1341912"/>
              <a:gd name="connsiteY86" fmla="*/ 296884 h 1252847"/>
              <a:gd name="connsiteX87" fmla="*/ 1128156 w 1341912"/>
              <a:gd name="connsiteY87" fmla="*/ 320634 h 1252847"/>
              <a:gd name="connsiteX88" fmla="*/ 1104405 w 1341912"/>
              <a:gd name="connsiteY88" fmla="*/ 326572 h 1252847"/>
              <a:gd name="connsiteX89" fmla="*/ 1050966 w 1341912"/>
              <a:gd name="connsiteY89" fmla="*/ 344385 h 1252847"/>
              <a:gd name="connsiteX90" fmla="*/ 1039091 w 1341912"/>
              <a:gd name="connsiteY90" fmla="*/ 362198 h 1252847"/>
              <a:gd name="connsiteX91" fmla="*/ 1045029 w 1341912"/>
              <a:gd name="connsiteY91" fmla="*/ 421575 h 1252847"/>
              <a:gd name="connsiteX92" fmla="*/ 1062842 w 1341912"/>
              <a:gd name="connsiteY92" fmla="*/ 463138 h 1252847"/>
              <a:gd name="connsiteX93" fmla="*/ 1116281 w 1341912"/>
              <a:gd name="connsiteY93" fmla="*/ 492826 h 1252847"/>
              <a:gd name="connsiteX94" fmla="*/ 1134094 w 1341912"/>
              <a:gd name="connsiteY94" fmla="*/ 498764 h 1252847"/>
              <a:gd name="connsiteX95" fmla="*/ 1140031 w 1341912"/>
              <a:gd name="connsiteY95" fmla="*/ 516577 h 1252847"/>
              <a:gd name="connsiteX96" fmla="*/ 1181595 w 1341912"/>
              <a:gd name="connsiteY96" fmla="*/ 534390 h 1252847"/>
              <a:gd name="connsiteX97" fmla="*/ 1240971 w 1341912"/>
              <a:gd name="connsiteY97" fmla="*/ 552203 h 1252847"/>
              <a:gd name="connsiteX98" fmla="*/ 1246909 w 1341912"/>
              <a:gd name="connsiteY98" fmla="*/ 570016 h 1252847"/>
              <a:gd name="connsiteX99" fmla="*/ 1264722 w 1341912"/>
              <a:gd name="connsiteY99" fmla="*/ 629393 h 1252847"/>
              <a:gd name="connsiteX100" fmla="*/ 1300348 w 1341912"/>
              <a:gd name="connsiteY100" fmla="*/ 653143 h 1252847"/>
              <a:gd name="connsiteX101" fmla="*/ 1318161 w 1341912"/>
              <a:gd name="connsiteY101" fmla="*/ 670956 h 1252847"/>
              <a:gd name="connsiteX102" fmla="*/ 1341912 w 1341912"/>
              <a:gd name="connsiteY102" fmla="*/ 700645 h 1252847"/>
              <a:gd name="connsiteX103" fmla="*/ 1335974 w 1341912"/>
              <a:gd name="connsiteY103" fmla="*/ 724395 h 1252847"/>
              <a:gd name="connsiteX104" fmla="*/ 1324099 w 1341912"/>
              <a:gd name="connsiteY104" fmla="*/ 760021 h 1252847"/>
              <a:gd name="connsiteX105" fmla="*/ 1312223 w 1341912"/>
              <a:gd name="connsiteY105" fmla="*/ 771897 h 1252847"/>
              <a:gd name="connsiteX106" fmla="*/ 1264722 w 1341912"/>
              <a:gd name="connsiteY106" fmla="*/ 783772 h 1252847"/>
              <a:gd name="connsiteX107" fmla="*/ 1246909 w 1341912"/>
              <a:gd name="connsiteY107" fmla="*/ 789710 h 1252847"/>
              <a:gd name="connsiteX108" fmla="*/ 1235034 w 1341912"/>
              <a:gd name="connsiteY108" fmla="*/ 777834 h 1252847"/>
              <a:gd name="connsiteX109" fmla="*/ 1229096 w 1341912"/>
              <a:gd name="connsiteY109" fmla="*/ 754084 h 1252847"/>
              <a:gd name="connsiteX110" fmla="*/ 1211283 w 1341912"/>
              <a:gd name="connsiteY110" fmla="*/ 748146 h 1252847"/>
              <a:gd name="connsiteX111" fmla="*/ 1157844 w 1341912"/>
              <a:gd name="connsiteY111" fmla="*/ 742208 h 1252847"/>
              <a:gd name="connsiteX112" fmla="*/ 1122218 w 1341912"/>
              <a:gd name="connsiteY112" fmla="*/ 748146 h 1252847"/>
              <a:gd name="connsiteX113" fmla="*/ 1116281 w 1341912"/>
              <a:gd name="connsiteY113" fmla="*/ 777834 h 1252847"/>
              <a:gd name="connsiteX114" fmla="*/ 1104405 w 1341912"/>
              <a:gd name="connsiteY114" fmla="*/ 789710 h 1252847"/>
              <a:gd name="connsiteX115" fmla="*/ 1086592 w 1341912"/>
              <a:gd name="connsiteY115" fmla="*/ 783772 h 1252847"/>
              <a:gd name="connsiteX116" fmla="*/ 1068779 w 1341912"/>
              <a:gd name="connsiteY116" fmla="*/ 742208 h 1252847"/>
              <a:gd name="connsiteX117" fmla="*/ 1050966 w 1341912"/>
              <a:gd name="connsiteY117" fmla="*/ 706582 h 1252847"/>
              <a:gd name="connsiteX118" fmla="*/ 1045029 w 1341912"/>
              <a:gd name="connsiteY118" fmla="*/ 688769 h 1252847"/>
              <a:gd name="connsiteX119" fmla="*/ 955964 w 1341912"/>
              <a:gd name="connsiteY119" fmla="*/ 700645 h 1252847"/>
              <a:gd name="connsiteX120" fmla="*/ 944088 w 1341912"/>
              <a:gd name="connsiteY120" fmla="*/ 688769 h 1252847"/>
              <a:gd name="connsiteX121" fmla="*/ 872836 w 1341912"/>
              <a:gd name="connsiteY121" fmla="*/ 665019 h 1252847"/>
              <a:gd name="connsiteX122" fmla="*/ 837210 w 1341912"/>
              <a:gd name="connsiteY122" fmla="*/ 670956 h 1252847"/>
              <a:gd name="connsiteX123" fmla="*/ 825335 w 1341912"/>
              <a:gd name="connsiteY123" fmla="*/ 682832 h 1252847"/>
              <a:gd name="connsiteX124" fmla="*/ 807522 w 1341912"/>
              <a:gd name="connsiteY124" fmla="*/ 688769 h 1252847"/>
              <a:gd name="connsiteX125" fmla="*/ 789709 w 1341912"/>
              <a:gd name="connsiteY125" fmla="*/ 700645 h 1252847"/>
              <a:gd name="connsiteX126" fmla="*/ 771896 w 1341912"/>
              <a:gd name="connsiteY126" fmla="*/ 706582 h 1252847"/>
              <a:gd name="connsiteX127" fmla="*/ 742208 w 1341912"/>
              <a:gd name="connsiteY127" fmla="*/ 718458 h 1252847"/>
              <a:gd name="connsiteX128" fmla="*/ 724395 w 1341912"/>
              <a:gd name="connsiteY128" fmla="*/ 730333 h 1252847"/>
              <a:gd name="connsiteX129" fmla="*/ 706582 w 1341912"/>
              <a:gd name="connsiteY129" fmla="*/ 736271 h 1252847"/>
              <a:gd name="connsiteX130" fmla="*/ 688769 w 1341912"/>
              <a:gd name="connsiteY130" fmla="*/ 748146 h 1252847"/>
              <a:gd name="connsiteX131" fmla="*/ 629392 w 1341912"/>
              <a:gd name="connsiteY131" fmla="*/ 760021 h 1252847"/>
              <a:gd name="connsiteX132" fmla="*/ 641268 w 1341912"/>
              <a:gd name="connsiteY132" fmla="*/ 819398 h 1252847"/>
              <a:gd name="connsiteX133" fmla="*/ 676894 w 1341912"/>
              <a:gd name="connsiteY133" fmla="*/ 866899 h 1252847"/>
              <a:gd name="connsiteX134" fmla="*/ 688769 w 1341912"/>
              <a:gd name="connsiteY134" fmla="*/ 884712 h 1252847"/>
              <a:gd name="connsiteX135" fmla="*/ 718457 w 1341912"/>
              <a:gd name="connsiteY135" fmla="*/ 908463 h 1252847"/>
              <a:gd name="connsiteX136" fmla="*/ 730332 w 1341912"/>
              <a:gd name="connsiteY136" fmla="*/ 926276 h 1252847"/>
              <a:gd name="connsiteX137" fmla="*/ 748145 w 1341912"/>
              <a:gd name="connsiteY137" fmla="*/ 961902 h 1252847"/>
              <a:gd name="connsiteX138" fmla="*/ 765958 w 1341912"/>
              <a:gd name="connsiteY138" fmla="*/ 973777 h 1252847"/>
              <a:gd name="connsiteX139" fmla="*/ 771896 w 1341912"/>
              <a:gd name="connsiteY139" fmla="*/ 991590 h 1252847"/>
              <a:gd name="connsiteX140" fmla="*/ 789709 w 1341912"/>
              <a:gd name="connsiteY140" fmla="*/ 1027216 h 1252847"/>
              <a:gd name="connsiteX141" fmla="*/ 783771 w 1341912"/>
              <a:gd name="connsiteY141" fmla="*/ 1062842 h 1252847"/>
              <a:gd name="connsiteX142" fmla="*/ 765958 w 1341912"/>
              <a:gd name="connsiteY142" fmla="*/ 1074717 h 1252847"/>
              <a:gd name="connsiteX143" fmla="*/ 754083 w 1341912"/>
              <a:gd name="connsiteY143" fmla="*/ 1086593 h 1252847"/>
              <a:gd name="connsiteX144" fmla="*/ 748145 w 1341912"/>
              <a:gd name="connsiteY144" fmla="*/ 1104406 h 1252847"/>
              <a:gd name="connsiteX145" fmla="*/ 665018 w 1341912"/>
              <a:gd name="connsiteY145" fmla="*/ 1205346 h 1252847"/>
              <a:gd name="connsiteX146" fmla="*/ 629392 w 1341912"/>
              <a:gd name="connsiteY146" fmla="*/ 1217221 h 1252847"/>
              <a:gd name="connsiteX147" fmla="*/ 599704 w 1341912"/>
              <a:gd name="connsiteY147" fmla="*/ 1223159 h 1252847"/>
              <a:gd name="connsiteX148" fmla="*/ 546265 w 1341912"/>
              <a:gd name="connsiteY148" fmla="*/ 1240972 h 1252847"/>
              <a:gd name="connsiteX149" fmla="*/ 528452 w 1341912"/>
              <a:gd name="connsiteY149" fmla="*/ 1252847 h 1252847"/>
              <a:gd name="connsiteX150" fmla="*/ 492826 w 1341912"/>
              <a:gd name="connsiteY150" fmla="*/ 1246910 h 1252847"/>
              <a:gd name="connsiteX151" fmla="*/ 480951 w 1341912"/>
              <a:gd name="connsiteY151" fmla="*/ 1229097 h 1252847"/>
              <a:gd name="connsiteX152" fmla="*/ 469075 w 1341912"/>
              <a:gd name="connsiteY152" fmla="*/ 1217221 h 1252847"/>
              <a:gd name="connsiteX153" fmla="*/ 433449 w 1341912"/>
              <a:gd name="connsiteY153" fmla="*/ 1229097 h 1252847"/>
              <a:gd name="connsiteX154" fmla="*/ 415636 w 1341912"/>
              <a:gd name="connsiteY154" fmla="*/ 1235034 h 1252847"/>
              <a:gd name="connsiteX155" fmla="*/ 338447 w 1341912"/>
              <a:gd name="connsiteY155" fmla="*/ 1217221 h 1252847"/>
              <a:gd name="connsiteX156" fmla="*/ 308758 w 1341912"/>
              <a:gd name="connsiteY156" fmla="*/ 1175658 h 1252847"/>
              <a:gd name="connsiteX157" fmla="*/ 273132 w 1341912"/>
              <a:gd name="connsiteY157" fmla="*/ 1181595 h 1252847"/>
              <a:gd name="connsiteX158" fmla="*/ 267195 w 1341912"/>
              <a:gd name="connsiteY158" fmla="*/ 1199408 h 1252847"/>
              <a:gd name="connsiteX159" fmla="*/ 231569 w 1341912"/>
              <a:gd name="connsiteY159" fmla="*/ 1211284 h 1252847"/>
              <a:gd name="connsiteX160" fmla="*/ 213756 w 1341912"/>
              <a:gd name="connsiteY160" fmla="*/ 1217221 h 1252847"/>
              <a:gd name="connsiteX161" fmla="*/ 142504 w 1341912"/>
              <a:gd name="connsiteY161" fmla="*/ 1229097 h 1252847"/>
              <a:gd name="connsiteX162" fmla="*/ 112816 w 1341912"/>
              <a:gd name="connsiteY162" fmla="*/ 1223159 h 1252847"/>
              <a:gd name="connsiteX163" fmla="*/ 118753 w 1341912"/>
              <a:gd name="connsiteY163" fmla="*/ 1211284 h 125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341912" h="1252847">
                <a:moveTo>
                  <a:pt x="118753" y="1211284"/>
                </a:moveTo>
                <a:cubicBezTo>
                  <a:pt x="119742" y="1189513"/>
                  <a:pt x="102352" y="1130020"/>
                  <a:pt x="118753" y="1092530"/>
                </a:cubicBezTo>
                <a:cubicBezTo>
                  <a:pt x="123770" y="1081062"/>
                  <a:pt x="154379" y="1080655"/>
                  <a:pt x="154379" y="1080655"/>
                </a:cubicBezTo>
                <a:cubicBezTo>
                  <a:pt x="159208" y="1066168"/>
                  <a:pt x="160683" y="1056538"/>
                  <a:pt x="172192" y="1045029"/>
                </a:cubicBezTo>
                <a:cubicBezTo>
                  <a:pt x="177238" y="1039983"/>
                  <a:pt x="184067" y="1037112"/>
                  <a:pt x="190005" y="1033154"/>
                </a:cubicBezTo>
                <a:cubicBezTo>
                  <a:pt x="200701" y="990373"/>
                  <a:pt x="201200" y="1021922"/>
                  <a:pt x="178130" y="1003465"/>
                </a:cubicBezTo>
                <a:cubicBezTo>
                  <a:pt x="172558" y="999007"/>
                  <a:pt x="169446" y="992035"/>
                  <a:pt x="166255" y="985652"/>
                </a:cubicBezTo>
                <a:cubicBezTo>
                  <a:pt x="163456" y="980054"/>
                  <a:pt x="165204" y="971749"/>
                  <a:pt x="160317" y="967839"/>
                </a:cubicBezTo>
                <a:cubicBezTo>
                  <a:pt x="153945" y="962741"/>
                  <a:pt x="144382" y="964247"/>
                  <a:pt x="136566" y="961902"/>
                </a:cubicBezTo>
                <a:cubicBezTo>
                  <a:pt x="124576" y="958305"/>
                  <a:pt x="112815" y="953985"/>
                  <a:pt x="100940" y="950026"/>
                </a:cubicBezTo>
                <a:cubicBezTo>
                  <a:pt x="94170" y="947769"/>
                  <a:pt x="89510" y="941342"/>
                  <a:pt x="83127" y="938151"/>
                </a:cubicBezTo>
                <a:cubicBezTo>
                  <a:pt x="77529" y="935352"/>
                  <a:pt x="71252" y="934192"/>
                  <a:pt x="65314" y="932213"/>
                </a:cubicBezTo>
                <a:cubicBezTo>
                  <a:pt x="61356" y="926275"/>
                  <a:pt x="56630" y="920783"/>
                  <a:pt x="53439" y="914400"/>
                </a:cubicBezTo>
                <a:cubicBezTo>
                  <a:pt x="50640" y="908802"/>
                  <a:pt x="52709" y="900059"/>
                  <a:pt x="47501" y="896587"/>
                </a:cubicBezTo>
                <a:cubicBezTo>
                  <a:pt x="39104" y="890989"/>
                  <a:pt x="27709" y="892629"/>
                  <a:pt x="17813" y="890650"/>
                </a:cubicBezTo>
                <a:cubicBezTo>
                  <a:pt x="15834" y="860962"/>
                  <a:pt x="15161" y="831157"/>
                  <a:pt x="11875" y="801585"/>
                </a:cubicBezTo>
                <a:cubicBezTo>
                  <a:pt x="11184" y="795364"/>
                  <a:pt x="3613" y="789583"/>
                  <a:pt x="5938" y="783772"/>
                </a:cubicBezTo>
                <a:cubicBezTo>
                  <a:pt x="8588" y="777146"/>
                  <a:pt x="18179" y="776355"/>
                  <a:pt x="23751" y="771897"/>
                </a:cubicBezTo>
                <a:cubicBezTo>
                  <a:pt x="28122" y="768400"/>
                  <a:pt x="31668" y="763980"/>
                  <a:pt x="35626" y="760021"/>
                </a:cubicBezTo>
                <a:cubicBezTo>
                  <a:pt x="33647" y="744187"/>
                  <a:pt x="35614" y="727336"/>
                  <a:pt x="29688" y="712520"/>
                </a:cubicBezTo>
                <a:cubicBezTo>
                  <a:pt x="27038" y="705894"/>
                  <a:pt x="17447" y="705103"/>
                  <a:pt x="11875" y="700645"/>
                </a:cubicBezTo>
                <a:cubicBezTo>
                  <a:pt x="7504" y="697148"/>
                  <a:pt x="3958" y="692728"/>
                  <a:pt x="0" y="688769"/>
                </a:cubicBezTo>
                <a:cubicBezTo>
                  <a:pt x="1979" y="678873"/>
                  <a:pt x="3490" y="668872"/>
                  <a:pt x="5938" y="659081"/>
                </a:cubicBezTo>
                <a:cubicBezTo>
                  <a:pt x="7456" y="653009"/>
                  <a:pt x="10357" y="647340"/>
                  <a:pt x="11875" y="641268"/>
                </a:cubicBezTo>
                <a:cubicBezTo>
                  <a:pt x="14323" y="631477"/>
                  <a:pt x="15365" y="621371"/>
                  <a:pt x="17813" y="611580"/>
                </a:cubicBezTo>
                <a:cubicBezTo>
                  <a:pt x="19331" y="605508"/>
                  <a:pt x="19325" y="598193"/>
                  <a:pt x="23751" y="593767"/>
                </a:cubicBezTo>
                <a:cubicBezTo>
                  <a:pt x="28177" y="589341"/>
                  <a:pt x="35626" y="589808"/>
                  <a:pt x="41564" y="587829"/>
                </a:cubicBezTo>
                <a:cubicBezTo>
                  <a:pt x="43543" y="579912"/>
                  <a:pt x="47501" y="572239"/>
                  <a:pt x="47501" y="564078"/>
                </a:cubicBezTo>
                <a:cubicBezTo>
                  <a:pt x="47501" y="523622"/>
                  <a:pt x="14290" y="543737"/>
                  <a:pt x="89065" y="534390"/>
                </a:cubicBezTo>
                <a:cubicBezTo>
                  <a:pt x="91044" y="524494"/>
                  <a:pt x="92814" y="514554"/>
                  <a:pt x="95003" y="504702"/>
                </a:cubicBezTo>
                <a:cubicBezTo>
                  <a:pt x="96773" y="496736"/>
                  <a:pt x="100940" y="489112"/>
                  <a:pt x="100940" y="480951"/>
                </a:cubicBezTo>
                <a:cubicBezTo>
                  <a:pt x="100940" y="459090"/>
                  <a:pt x="96982" y="437408"/>
                  <a:pt x="95003" y="415637"/>
                </a:cubicBezTo>
                <a:lnTo>
                  <a:pt x="106878" y="380011"/>
                </a:lnTo>
                <a:cubicBezTo>
                  <a:pt x="109135" y="373241"/>
                  <a:pt x="115562" y="368581"/>
                  <a:pt x="118753" y="362198"/>
                </a:cubicBezTo>
                <a:cubicBezTo>
                  <a:pt x="121552" y="356600"/>
                  <a:pt x="122712" y="350323"/>
                  <a:pt x="124691" y="344385"/>
                </a:cubicBezTo>
                <a:cubicBezTo>
                  <a:pt x="122712" y="304801"/>
                  <a:pt x="118753" y="265266"/>
                  <a:pt x="118753" y="225632"/>
                </a:cubicBezTo>
                <a:cubicBezTo>
                  <a:pt x="118753" y="219373"/>
                  <a:pt x="121471" y="213186"/>
                  <a:pt x="124691" y="207819"/>
                </a:cubicBezTo>
                <a:cubicBezTo>
                  <a:pt x="127571" y="203019"/>
                  <a:pt x="132608" y="199902"/>
                  <a:pt x="136566" y="195943"/>
                </a:cubicBezTo>
                <a:cubicBezTo>
                  <a:pt x="156358" y="197922"/>
                  <a:pt x="177073" y="195591"/>
                  <a:pt x="195943" y="201881"/>
                </a:cubicBezTo>
                <a:cubicBezTo>
                  <a:pt x="202713" y="204138"/>
                  <a:pt x="203670" y="213887"/>
                  <a:pt x="207818" y="219694"/>
                </a:cubicBezTo>
                <a:cubicBezTo>
                  <a:pt x="213570" y="227747"/>
                  <a:pt x="219693" y="235528"/>
                  <a:pt x="225631" y="243445"/>
                </a:cubicBezTo>
                <a:cubicBezTo>
                  <a:pt x="226687" y="246612"/>
                  <a:pt x="232493" y="279862"/>
                  <a:pt x="249382" y="267195"/>
                </a:cubicBezTo>
                <a:cubicBezTo>
                  <a:pt x="255910" y="262299"/>
                  <a:pt x="253549" y="251411"/>
                  <a:pt x="255319" y="243445"/>
                </a:cubicBezTo>
                <a:cubicBezTo>
                  <a:pt x="270384" y="175649"/>
                  <a:pt x="252723" y="247889"/>
                  <a:pt x="267195" y="190006"/>
                </a:cubicBezTo>
                <a:cubicBezTo>
                  <a:pt x="286987" y="191985"/>
                  <a:pt x="308289" y="203778"/>
                  <a:pt x="326571" y="195943"/>
                </a:cubicBezTo>
                <a:cubicBezTo>
                  <a:pt x="335667" y="192045"/>
                  <a:pt x="311477" y="181708"/>
                  <a:pt x="308758" y="172193"/>
                </a:cubicBezTo>
                <a:cubicBezTo>
                  <a:pt x="288732" y="102099"/>
                  <a:pt x="325929" y="120519"/>
                  <a:pt x="285008" y="106878"/>
                </a:cubicBezTo>
                <a:cubicBezTo>
                  <a:pt x="283029" y="100940"/>
                  <a:pt x="277091" y="95003"/>
                  <a:pt x="279070" y="89065"/>
                </a:cubicBezTo>
                <a:cubicBezTo>
                  <a:pt x="281725" y="81099"/>
                  <a:pt x="290432" y="76628"/>
                  <a:pt x="296883" y="71252"/>
                </a:cubicBezTo>
                <a:cubicBezTo>
                  <a:pt x="302365" y="66684"/>
                  <a:pt x="308313" y="62568"/>
                  <a:pt x="314696" y="59377"/>
                </a:cubicBezTo>
                <a:cubicBezTo>
                  <a:pt x="326871" y="53290"/>
                  <a:pt x="350900" y="49761"/>
                  <a:pt x="362197" y="47502"/>
                </a:cubicBezTo>
                <a:cubicBezTo>
                  <a:pt x="422120" y="54991"/>
                  <a:pt x="404653" y="38301"/>
                  <a:pt x="421574" y="89065"/>
                </a:cubicBezTo>
                <a:cubicBezTo>
                  <a:pt x="423553" y="95003"/>
                  <a:pt x="433171" y="94272"/>
                  <a:pt x="439387" y="95003"/>
                </a:cubicBezTo>
                <a:cubicBezTo>
                  <a:pt x="466976" y="98249"/>
                  <a:pt x="494805" y="98962"/>
                  <a:pt x="522514" y="100941"/>
                </a:cubicBezTo>
                <a:cubicBezTo>
                  <a:pt x="526473" y="104899"/>
                  <a:pt x="536595" y="107670"/>
                  <a:pt x="534390" y="112816"/>
                </a:cubicBezTo>
                <a:cubicBezTo>
                  <a:pt x="528877" y="125680"/>
                  <a:pt x="504701" y="142504"/>
                  <a:pt x="504701" y="142504"/>
                </a:cubicBezTo>
                <a:cubicBezTo>
                  <a:pt x="528734" y="166537"/>
                  <a:pt x="523890" y="167776"/>
                  <a:pt x="581891" y="148442"/>
                </a:cubicBezTo>
                <a:cubicBezTo>
                  <a:pt x="587829" y="146463"/>
                  <a:pt x="582736" y="134267"/>
                  <a:pt x="587829" y="130629"/>
                </a:cubicBezTo>
                <a:cubicBezTo>
                  <a:pt x="598015" y="123353"/>
                  <a:pt x="611580" y="122712"/>
                  <a:pt x="623455" y="118754"/>
                </a:cubicBezTo>
                <a:cubicBezTo>
                  <a:pt x="635330" y="110837"/>
                  <a:pt x="644851" y="93908"/>
                  <a:pt x="659081" y="95003"/>
                </a:cubicBezTo>
                <a:cubicBezTo>
                  <a:pt x="752180" y="102165"/>
                  <a:pt x="710664" y="97741"/>
                  <a:pt x="783771" y="106878"/>
                </a:cubicBezTo>
                <a:cubicBezTo>
                  <a:pt x="787730" y="110837"/>
                  <a:pt x="790846" y="115874"/>
                  <a:pt x="795647" y="118754"/>
                </a:cubicBezTo>
                <a:cubicBezTo>
                  <a:pt x="801014" y="121974"/>
                  <a:pt x="809034" y="120265"/>
                  <a:pt x="813460" y="124691"/>
                </a:cubicBezTo>
                <a:cubicBezTo>
                  <a:pt x="817886" y="129117"/>
                  <a:pt x="816177" y="137137"/>
                  <a:pt x="819397" y="142504"/>
                </a:cubicBezTo>
                <a:cubicBezTo>
                  <a:pt x="827548" y="156089"/>
                  <a:pt x="835074" y="155647"/>
                  <a:pt x="849086" y="160317"/>
                </a:cubicBezTo>
                <a:cubicBezTo>
                  <a:pt x="853044" y="164276"/>
                  <a:pt x="855439" y="171273"/>
                  <a:pt x="860961" y="172193"/>
                </a:cubicBezTo>
                <a:cubicBezTo>
                  <a:pt x="888719" y="176820"/>
                  <a:pt x="882736" y="162293"/>
                  <a:pt x="896587" y="148442"/>
                </a:cubicBezTo>
                <a:cubicBezTo>
                  <a:pt x="908096" y="136933"/>
                  <a:pt x="917726" y="135458"/>
                  <a:pt x="932213" y="130629"/>
                </a:cubicBezTo>
                <a:cubicBezTo>
                  <a:pt x="941455" y="121387"/>
                  <a:pt x="954612" y="105901"/>
                  <a:pt x="967839" y="100941"/>
                </a:cubicBezTo>
                <a:cubicBezTo>
                  <a:pt x="977288" y="97397"/>
                  <a:pt x="987631" y="96982"/>
                  <a:pt x="997527" y="95003"/>
                </a:cubicBezTo>
                <a:cubicBezTo>
                  <a:pt x="1003465" y="91045"/>
                  <a:pt x="1009768" y="87586"/>
                  <a:pt x="1015340" y="83128"/>
                </a:cubicBezTo>
                <a:cubicBezTo>
                  <a:pt x="1019712" y="79631"/>
                  <a:pt x="1022209" y="73756"/>
                  <a:pt x="1027216" y="71252"/>
                </a:cubicBezTo>
                <a:cubicBezTo>
                  <a:pt x="1038412" y="65654"/>
                  <a:pt x="1062842" y="59377"/>
                  <a:pt x="1062842" y="59377"/>
                </a:cubicBezTo>
                <a:cubicBezTo>
                  <a:pt x="1066800" y="53439"/>
                  <a:pt x="1069347" y="46263"/>
                  <a:pt x="1074717" y="41564"/>
                </a:cubicBezTo>
                <a:cubicBezTo>
                  <a:pt x="1103051" y="16772"/>
                  <a:pt x="1112334" y="17149"/>
                  <a:pt x="1145969" y="5938"/>
                </a:cubicBezTo>
                <a:cubicBezTo>
                  <a:pt x="1157390" y="2131"/>
                  <a:pt x="1169720" y="1979"/>
                  <a:pt x="1181595" y="0"/>
                </a:cubicBezTo>
                <a:cubicBezTo>
                  <a:pt x="1189512" y="1979"/>
                  <a:pt x="1201147" y="-1059"/>
                  <a:pt x="1205345" y="5938"/>
                </a:cubicBezTo>
                <a:cubicBezTo>
                  <a:pt x="1209544" y="12936"/>
                  <a:pt x="1199408" y="21528"/>
                  <a:pt x="1199408" y="29689"/>
                </a:cubicBezTo>
                <a:cubicBezTo>
                  <a:pt x="1199408" y="45646"/>
                  <a:pt x="1202002" y="61587"/>
                  <a:pt x="1205345" y="77190"/>
                </a:cubicBezTo>
                <a:cubicBezTo>
                  <a:pt x="1207968" y="89430"/>
                  <a:pt x="1217221" y="112816"/>
                  <a:pt x="1217221" y="112816"/>
                </a:cubicBezTo>
                <a:cubicBezTo>
                  <a:pt x="1215242" y="122712"/>
                  <a:pt x="1216881" y="134107"/>
                  <a:pt x="1211283" y="142504"/>
                </a:cubicBezTo>
                <a:cubicBezTo>
                  <a:pt x="1207811" y="147712"/>
                  <a:pt x="1197896" y="144016"/>
                  <a:pt x="1193470" y="148442"/>
                </a:cubicBezTo>
                <a:cubicBezTo>
                  <a:pt x="1187211" y="154701"/>
                  <a:pt x="1185553" y="164276"/>
                  <a:pt x="1181595" y="172193"/>
                </a:cubicBezTo>
                <a:cubicBezTo>
                  <a:pt x="1185570" y="177493"/>
                  <a:pt x="1207406" y="201390"/>
                  <a:pt x="1205345" y="213756"/>
                </a:cubicBezTo>
                <a:cubicBezTo>
                  <a:pt x="1203847" y="222744"/>
                  <a:pt x="1187939" y="237100"/>
                  <a:pt x="1181595" y="243445"/>
                </a:cubicBezTo>
                <a:lnTo>
                  <a:pt x="1169719" y="279071"/>
                </a:lnTo>
                <a:cubicBezTo>
                  <a:pt x="1167740" y="285009"/>
                  <a:pt x="1168990" y="293412"/>
                  <a:pt x="1163782" y="296884"/>
                </a:cubicBezTo>
                <a:lnTo>
                  <a:pt x="1128156" y="320634"/>
                </a:lnTo>
                <a:cubicBezTo>
                  <a:pt x="1121366" y="325161"/>
                  <a:pt x="1112046" y="323707"/>
                  <a:pt x="1104405" y="326572"/>
                </a:cubicBezTo>
                <a:cubicBezTo>
                  <a:pt x="1048216" y="347643"/>
                  <a:pt x="1116029" y="331372"/>
                  <a:pt x="1050966" y="344385"/>
                </a:cubicBezTo>
                <a:cubicBezTo>
                  <a:pt x="1047008" y="350323"/>
                  <a:pt x="1039638" y="355083"/>
                  <a:pt x="1039091" y="362198"/>
                </a:cubicBezTo>
                <a:cubicBezTo>
                  <a:pt x="1037566" y="382030"/>
                  <a:pt x="1042216" y="401884"/>
                  <a:pt x="1045029" y="421575"/>
                </a:cubicBezTo>
                <a:cubicBezTo>
                  <a:pt x="1047761" y="440700"/>
                  <a:pt x="1050756" y="448635"/>
                  <a:pt x="1062842" y="463138"/>
                </a:cubicBezTo>
                <a:cubicBezTo>
                  <a:pt x="1083354" y="487752"/>
                  <a:pt x="1081860" y="481352"/>
                  <a:pt x="1116281" y="492826"/>
                </a:cubicBezTo>
                <a:lnTo>
                  <a:pt x="1134094" y="498764"/>
                </a:lnTo>
                <a:cubicBezTo>
                  <a:pt x="1136073" y="504702"/>
                  <a:pt x="1136121" y="511690"/>
                  <a:pt x="1140031" y="516577"/>
                </a:cubicBezTo>
                <a:cubicBezTo>
                  <a:pt x="1150938" y="530211"/>
                  <a:pt x="1166584" y="529887"/>
                  <a:pt x="1181595" y="534390"/>
                </a:cubicBezTo>
                <a:cubicBezTo>
                  <a:pt x="1253881" y="556076"/>
                  <a:pt x="1186225" y="538515"/>
                  <a:pt x="1240971" y="552203"/>
                </a:cubicBezTo>
                <a:cubicBezTo>
                  <a:pt x="1242950" y="558141"/>
                  <a:pt x="1245551" y="563906"/>
                  <a:pt x="1246909" y="570016"/>
                </a:cubicBezTo>
                <a:cubicBezTo>
                  <a:pt x="1250763" y="587357"/>
                  <a:pt x="1250065" y="614736"/>
                  <a:pt x="1264722" y="629393"/>
                </a:cubicBezTo>
                <a:cubicBezTo>
                  <a:pt x="1274814" y="639485"/>
                  <a:pt x="1290256" y="643051"/>
                  <a:pt x="1300348" y="653143"/>
                </a:cubicBezTo>
                <a:cubicBezTo>
                  <a:pt x="1306286" y="659081"/>
                  <a:pt x="1312785" y="664505"/>
                  <a:pt x="1318161" y="670956"/>
                </a:cubicBezTo>
                <a:cubicBezTo>
                  <a:pt x="1355613" y="715898"/>
                  <a:pt x="1307361" y="666094"/>
                  <a:pt x="1341912" y="700645"/>
                </a:cubicBezTo>
                <a:cubicBezTo>
                  <a:pt x="1339933" y="708562"/>
                  <a:pt x="1338319" y="716579"/>
                  <a:pt x="1335974" y="724395"/>
                </a:cubicBezTo>
                <a:cubicBezTo>
                  <a:pt x="1332377" y="736385"/>
                  <a:pt x="1328057" y="748146"/>
                  <a:pt x="1324099" y="760021"/>
                </a:cubicBezTo>
                <a:cubicBezTo>
                  <a:pt x="1322329" y="765332"/>
                  <a:pt x="1317421" y="769818"/>
                  <a:pt x="1312223" y="771897"/>
                </a:cubicBezTo>
                <a:cubicBezTo>
                  <a:pt x="1297069" y="777958"/>
                  <a:pt x="1280205" y="778611"/>
                  <a:pt x="1264722" y="783772"/>
                </a:cubicBezTo>
                <a:lnTo>
                  <a:pt x="1246909" y="789710"/>
                </a:lnTo>
                <a:cubicBezTo>
                  <a:pt x="1242951" y="785751"/>
                  <a:pt x="1237538" y="782841"/>
                  <a:pt x="1235034" y="777834"/>
                </a:cubicBezTo>
                <a:cubicBezTo>
                  <a:pt x="1231385" y="770535"/>
                  <a:pt x="1234194" y="760456"/>
                  <a:pt x="1229096" y="754084"/>
                </a:cubicBezTo>
                <a:cubicBezTo>
                  <a:pt x="1225186" y="749197"/>
                  <a:pt x="1217457" y="749175"/>
                  <a:pt x="1211283" y="748146"/>
                </a:cubicBezTo>
                <a:cubicBezTo>
                  <a:pt x="1193604" y="745199"/>
                  <a:pt x="1175657" y="744187"/>
                  <a:pt x="1157844" y="742208"/>
                </a:cubicBezTo>
                <a:cubicBezTo>
                  <a:pt x="1145969" y="744187"/>
                  <a:pt x="1131359" y="740311"/>
                  <a:pt x="1122218" y="748146"/>
                </a:cubicBezTo>
                <a:cubicBezTo>
                  <a:pt x="1114556" y="754714"/>
                  <a:pt x="1120256" y="768558"/>
                  <a:pt x="1116281" y="777834"/>
                </a:cubicBezTo>
                <a:cubicBezTo>
                  <a:pt x="1114076" y="782980"/>
                  <a:pt x="1108364" y="785751"/>
                  <a:pt x="1104405" y="789710"/>
                </a:cubicBezTo>
                <a:cubicBezTo>
                  <a:pt x="1098467" y="787731"/>
                  <a:pt x="1091479" y="787682"/>
                  <a:pt x="1086592" y="783772"/>
                </a:cubicBezTo>
                <a:cubicBezTo>
                  <a:pt x="1073202" y="773059"/>
                  <a:pt x="1073004" y="756997"/>
                  <a:pt x="1068779" y="742208"/>
                </a:cubicBezTo>
                <a:cubicBezTo>
                  <a:pt x="1062633" y="720696"/>
                  <a:pt x="1063980" y="726101"/>
                  <a:pt x="1050966" y="706582"/>
                </a:cubicBezTo>
                <a:cubicBezTo>
                  <a:pt x="1048987" y="700644"/>
                  <a:pt x="1051215" y="689721"/>
                  <a:pt x="1045029" y="688769"/>
                </a:cubicBezTo>
                <a:cubicBezTo>
                  <a:pt x="1005264" y="682651"/>
                  <a:pt x="986480" y="690472"/>
                  <a:pt x="955964" y="700645"/>
                </a:cubicBezTo>
                <a:cubicBezTo>
                  <a:pt x="952005" y="696686"/>
                  <a:pt x="946968" y="693570"/>
                  <a:pt x="944088" y="688769"/>
                </a:cubicBezTo>
                <a:cubicBezTo>
                  <a:pt x="920364" y="649228"/>
                  <a:pt x="982369" y="674975"/>
                  <a:pt x="872836" y="665019"/>
                </a:cubicBezTo>
                <a:cubicBezTo>
                  <a:pt x="860961" y="666998"/>
                  <a:pt x="848483" y="666729"/>
                  <a:pt x="837210" y="670956"/>
                </a:cubicBezTo>
                <a:cubicBezTo>
                  <a:pt x="831968" y="672922"/>
                  <a:pt x="830135" y="679952"/>
                  <a:pt x="825335" y="682832"/>
                </a:cubicBezTo>
                <a:cubicBezTo>
                  <a:pt x="819968" y="686052"/>
                  <a:pt x="813460" y="686790"/>
                  <a:pt x="807522" y="688769"/>
                </a:cubicBezTo>
                <a:cubicBezTo>
                  <a:pt x="801584" y="692728"/>
                  <a:pt x="796092" y="697454"/>
                  <a:pt x="789709" y="700645"/>
                </a:cubicBezTo>
                <a:cubicBezTo>
                  <a:pt x="784111" y="703444"/>
                  <a:pt x="777756" y="704384"/>
                  <a:pt x="771896" y="706582"/>
                </a:cubicBezTo>
                <a:cubicBezTo>
                  <a:pt x="761916" y="710324"/>
                  <a:pt x="751741" y="713691"/>
                  <a:pt x="742208" y="718458"/>
                </a:cubicBezTo>
                <a:cubicBezTo>
                  <a:pt x="735825" y="721649"/>
                  <a:pt x="730778" y="727142"/>
                  <a:pt x="724395" y="730333"/>
                </a:cubicBezTo>
                <a:cubicBezTo>
                  <a:pt x="718797" y="733132"/>
                  <a:pt x="712180" y="733472"/>
                  <a:pt x="706582" y="736271"/>
                </a:cubicBezTo>
                <a:cubicBezTo>
                  <a:pt x="700199" y="739462"/>
                  <a:pt x="695152" y="744955"/>
                  <a:pt x="688769" y="748146"/>
                </a:cubicBezTo>
                <a:cubicBezTo>
                  <a:pt x="672185" y="756438"/>
                  <a:pt x="644715" y="757832"/>
                  <a:pt x="629392" y="760021"/>
                </a:cubicBezTo>
                <a:cubicBezTo>
                  <a:pt x="633351" y="779813"/>
                  <a:pt x="634181" y="800499"/>
                  <a:pt x="641268" y="819398"/>
                </a:cubicBezTo>
                <a:cubicBezTo>
                  <a:pt x="655894" y="858400"/>
                  <a:pt x="659722" y="845435"/>
                  <a:pt x="676894" y="866899"/>
                </a:cubicBezTo>
                <a:cubicBezTo>
                  <a:pt x="681352" y="872471"/>
                  <a:pt x="683723" y="879666"/>
                  <a:pt x="688769" y="884712"/>
                </a:cubicBezTo>
                <a:cubicBezTo>
                  <a:pt x="719633" y="915576"/>
                  <a:pt x="694952" y="879080"/>
                  <a:pt x="718457" y="908463"/>
                </a:cubicBezTo>
                <a:cubicBezTo>
                  <a:pt x="722915" y="914035"/>
                  <a:pt x="727141" y="919893"/>
                  <a:pt x="730332" y="926276"/>
                </a:cubicBezTo>
                <a:cubicBezTo>
                  <a:pt x="739989" y="945591"/>
                  <a:pt x="731131" y="944888"/>
                  <a:pt x="748145" y="961902"/>
                </a:cubicBezTo>
                <a:cubicBezTo>
                  <a:pt x="753191" y="966948"/>
                  <a:pt x="760020" y="969819"/>
                  <a:pt x="765958" y="973777"/>
                </a:cubicBezTo>
                <a:cubicBezTo>
                  <a:pt x="767937" y="979715"/>
                  <a:pt x="769097" y="985992"/>
                  <a:pt x="771896" y="991590"/>
                </a:cubicBezTo>
                <a:cubicBezTo>
                  <a:pt x="794917" y="1037632"/>
                  <a:pt x="774784" y="982442"/>
                  <a:pt x="789709" y="1027216"/>
                </a:cubicBezTo>
                <a:cubicBezTo>
                  <a:pt x="787730" y="1039091"/>
                  <a:pt x="789155" y="1052074"/>
                  <a:pt x="783771" y="1062842"/>
                </a:cubicBezTo>
                <a:cubicBezTo>
                  <a:pt x="780580" y="1069225"/>
                  <a:pt x="771530" y="1070259"/>
                  <a:pt x="765958" y="1074717"/>
                </a:cubicBezTo>
                <a:cubicBezTo>
                  <a:pt x="761587" y="1078214"/>
                  <a:pt x="758041" y="1082634"/>
                  <a:pt x="754083" y="1086593"/>
                </a:cubicBezTo>
                <a:cubicBezTo>
                  <a:pt x="752104" y="1092531"/>
                  <a:pt x="749121" y="1098224"/>
                  <a:pt x="748145" y="1104406"/>
                </a:cubicBezTo>
                <a:cubicBezTo>
                  <a:pt x="729358" y="1223387"/>
                  <a:pt x="771027" y="1196511"/>
                  <a:pt x="665018" y="1205346"/>
                </a:cubicBezTo>
                <a:cubicBezTo>
                  <a:pt x="653143" y="1209304"/>
                  <a:pt x="641469" y="1213927"/>
                  <a:pt x="629392" y="1217221"/>
                </a:cubicBezTo>
                <a:cubicBezTo>
                  <a:pt x="619656" y="1219876"/>
                  <a:pt x="609440" y="1220504"/>
                  <a:pt x="599704" y="1223159"/>
                </a:cubicBezTo>
                <a:cubicBezTo>
                  <a:pt x="599685" y="1223164"/>
                  <a:pt x="555181" y="1238000"/>
                  <a:pt x="546265" y="1240972"/>
                </a:cubicBezTo>
                <a:cubicBezTo>
                  <a:pt x="539495" y="1243229"/>
                  <a:pt x="534390" y="1248889"/>
                  <a:pt x="528452" y="1252847"/>
                </a:cubicBezTo>
                <a:cubicBezTo>
                  <a:pt x="516577" y="1250868"/>
                  <a:pt x="503594" y="1252294"/>
                  <a:pt x="492826" y="1246910"/>
                </a:cubicBezTo>
                <a:cubicBezTo>
                  <a:pt x="486443" y="1243719"/>
                  <a:pt x="485409" y="1234669"/>
                  <a:pt x="480951" y="1229097"/>
                </a:cubicBezTo>
                <a:cubicBezTo>
                  <a:pt x="477454" y="1224725"/>
                  <a:pt x="473034" y="1221180"/>
                  <a:pt x="469075" y="1217221"/>
                </a:cubicBezTo>
                <a:lnTo>
                  <a:pt x="433449" y="1229097"/>
                </a:lnTo>
                <a:lnTo>
                  <a:pt x="415636" y="1235034"/>
                </a:lnTo>
                <a:cubicBezTo>
                  <a:pt x="406182" y="1233852"/>
                  <a:pt x="350472" y="1230964"/>
                  <a:pt x="338447" y="1217221"/>
                </a:cubicBezTo>
                <a:cubicBezTo>
                  <a:pt x="292811" y="1165065"/>
                  <a:pt x="354337" y="1190849"/>
                  <a:pt x="308758" y="1175658"/>
                </a:cubicBezTo>
                <a:cubicBezTo>
                  <a:pt x="296883" y="1177637"/>
                  <a:pt x="283585" y="1175622"/>
                  <a:pt x="273132" y="1181595"/>
                </a:cubicBezTo>
                <a:cubicBezTo>
                  <a:pt x="267698" y="1184700"/>
                  <a:pt x="272288" y="1195770"/>
                  <a:pt x="267195" y="1199408"/>
                </a:cubicBezTo>
                <a:cubicBezTo>
                  <a:pt x="257009" y="1206684"/>
                  <a:pt x="243444" y="1207326"/>
                  <a:pt x="231569" y="1211284"/>
                </a:cubicBezTo>
                <a:cubicBezTo>
                  <a:pt x="225631" y="1213263"/>
                  <a:pt x="219930" y="1216192"/>
                  <a:pt x="213756" y="1217221"/>
                </a:cubicBezTo>
                <a:lnTo>
                  <a:pt x="142504" y="1229097"/>
                </a:lnTo>
                <a:cubicBezTo>
                  <a:pt x="132608" y="1227118"/>
                  <a:pt x="119952" y="1230295"/>
                  <a:pt x="112816" y="1223159"/>
                </a:cubicBezTo>
                <a:cubicBezTo>
                  <a:pt x="108390" y="1218733"/>
                  <a:pt x="117764" y="1233055"/>
                  <a:pt x="118753" y="1211284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>
            <a:spLocks noChangeAspect="1"/>
          </p:cNvSpPr>
          <p:nvPr/>
        </p:nvSpPr>
        <p:spPr>
          <a:xfrm rot="1206813">
            <a:off x="3691191" y="1521911"/>
            <a:ext cx="864096" cy="3007130"/>
          </a:xfrm>
          <a:custGeom>
            <a:avLst/>
            <a:gdLst>
              <a:gd name="connsiteX0" fmla="*/ 65314 w 887066"/>
              <a:gd name="connsiteY0" fmla="*/ 174120 h 2971705"/>
              <a:gd name="connsiteX1" fmla="*/ 100940 w 887066"/>
              <a:gd name="connsiteY1" fmla="*/ 168182 h 2971705"/>
              <a:gd name="connsiteX2" fmla="*/ 136566 w 887066"/>
              <a:gd name="connsiteY2" fmla="*/ 156307 h 2971705"/>
              <a:gd name="connsiteX3" fmla="*/ 166255 w 887066"/>
              <a:gd name="connsiteY3" fmla="*/ 138494 h 2971705"/>
              <a:gd name="connsiteX4" fmla="*/ 201881 w 887066"/>
              <a:gd name="connsiteY4" fmla="*/ 120681 h 2971705"/>
              <a:gd name="connsiteX5" fmla="*/ 213756 w 887066"/>
              <a:gd name="connsiteY5" fmla="*/ 156307 h 2971705"/>
              <a:gd name="connsiteX6" fmla="*/ 231569 w 887066"/>
              <a:gd name="connsiteY6" fmla="*/ 162245 h 2971705"/>
              <a:gd name="connsiteX7" fmla="*/ 273132 w 887066"/>
              <a:gd name="connsiteY7" fmla="*/ 174120 h 2971705"/>
              <a:gd name="connsiteX8" fmla="*/ 285008 w 887066"/>
              <a:gd name="connsiteY8" fmla="*/ 185995 h 2971705"/>
              <a:gd name="connsiteX9" fmla="*/ 302821 w 887066"/>
              <a:gd name="connsiteY9" fmla="*/ 197870 h 2971705"/>
              <a:gd name="connsiteX10" fmla="*/ 285008 w 887066"/>
              <a:gd name="connsiteY10" fmla="*/ 191933 h 2971705"/>
              <a:gd name="connsiteX11" fmla="*/ 219694 w 887066"/>
              <a:gd name="connsiteY11" fmla="*/ 185995 h 2971705"/>
              <a:gd name="connsiteX12" fmla="*/ 184068 w 887066"/>
              <a:gd name="connsiteY12" fmla="*/ 191933 h 2971705"/>
              <a:gd name="connsiteX13" fmla="*/ 195943 w 887066"/>
              <a:gd name="connsiteY13" fmla="*/ 269122 h 2971705"/>
              <a:gd name="connsiteX14" fmla="*/ 201881 w 887066"/>
              <a:gd name="connsiteY14" fmla="*/ 292873 h 2971705"/>
              <a:gd name="connsiteX15" fmla="*/ 213756 w 887066"/>
              <a:gd name="connsiteY15" fmla="*/ 328499 h 2971705"/>
              <a:gd name="connsiteX16" fmla="*/ 219694 w 887066"/>
              <a:gd name="connsiteY16" fmla="*/ 352250 h 2971705"/>
              <a:gd name="connsiteX17" fmla="*/ 231569 w 887066"/>
              <a:gd name="connsiteY17" fmla="*/ 370063 h 2971705"/>
              <a:gd name="connsiteX18" fmla="*/ 249382 w 887066"/>
              <a:gd name="connsiteY18" fmla="*/ 405689 h 2971705"/>
              <a:gd name="connsiteX19" fmla="*/ 267195 w 887066"/>
              <a:gd name="connsiteY19" fmla="*/ 417564 h 2971705"/>
              <a:gd name="connsiteX20" fmla="*/ 273132 w 887066"/>
              <a:gd name="connsiteY20" fmla="*/ 435377 h 2971705"/>
              <a:gd name="connsiteX21" fmla="*/ 314696 w 887066"/>
              <a:gd name="connsiteY21" fmla="*/ 453190 h 2971705"/>
              <a:gd name="connsiteX22" fmla="*/ 326571 w 887066"/>
              <a:gd name="connsiteY22" fmla="*/ 471003 h 2971705"/>
              <a:gd name="connsiteX23" fmla="*/ 374073 w 887066"/>
              <a:gd name="connsiteY23" fmla="*/ 482878 h 2971705"/>
              <a:gd name="connsiteX24" fmla="*/ 380010 w 887066"/>
              <a:gd name="connsiteY24" fmla="*/ 500691 h 2971705"/>
              <a:gd name="connsiteX25" fmla="*/ 409699 w 887066"/>
              <a:gd name="connsiteY25" fmla="*/ 524442 h 2971705"/>
              <a:gd name="connsiteX26" fmla="*/ 403761 w 887066"/>
              <a:gd name="connsiteY26" fmla="*/ 548193 h 2971705"/>
              <a:gd name="connsiteX27" fmla="*/ 385948 w 887066"/>
              <a:gd name="connsiteY27" fmla="*/ 554130 h 2971705"/>
              <a:gd name="connsiteX28" fmla="*/ 350322 w 887066"/>
              <a:gd name="connsiteY28" fmla="*/ 542255 h 2971705"/>
              <a:gd name="connsiteX29" fmla="*/ 326571 w 887066"/>
              <a:gd name="connsiteY29" fmla="*/ 536317 h 2971705"/>
              <a:gd name="connsiteX30" fmla="*/ 314696 w 887066"/>
              <a:gd name="connsiteY30" fmla="*/ 548193 h 2971705"/>
              <a:gd name="connsiteX31" fmla="*/ 326571 w 887066"/>
              <a:gd name="connsiteY31" fmla="*/ 566006 h 2971705"/>
              <a:gd name="connsiteX32" fmla="*/ 332509 w 887066"/>
              <a:gd name="connsiteY32" fmla="*/ 583819 h 2971705"/>
              <a:gd name="connsiteX33" fmla="*/ 338447 w 887066"/>
              <a:gd name="connsiteY33" fmla="*/ 607569 h 2971705"/>
              <a:gd name="connsiteX34" fmla="*/ 350322 w 887066"/>
              <a:gd name="connsiteY34" fmla="*/ 619445 h 2971705"/>
              <a:gd name="connsiteX35" fmla="*/ 356260 w 887066"/>
              <a:gd name="connsiteY35" fmla="*/ 696634 h 2971705"/>
              <a:gd name="connsiteX36" fmla="*/ 433449 w 887066"/>
              <a:gd name="connsiteY36" fmla="*/ 714447 h 2971705"/>
              <a:gd name="connsiteX37" fmla="*/ 445325 w 887066"/>
              <a:gd name="connsiteY37" fmla="*/ 726322 h 2971705"/>
              <a:gd name="connsiteX38" fmla="*/ 457200 w 887066"/>
              <a:gd name="connsiteY38" fmla="*/ 744135 h 2971705"/>
              <a:gd name="connsiteX39" fmla="*/ 528452 w 887066"/>
              <a:gd name="connsiteY39" fmla="*/ 761948 h 2971705"/>
              <a:gd name="connsiteX40" fmla="*/ 623455 w 887066"/>
              <a:gd name="connsiteY40" fmla="*/ 756011 h 2971705"/>
              <a:gd name="connsiteX41" fmla="*/ 641268 w 887066"/>
              <a:gd name="connsiteY41" fmla="*/ 744135 h 2971705"/>
              <a:gd name="connsiteX42" fmla="*/ 659081 w 887066"/>
              <a:gd name="connsiteY42" fmla="*/ 708509 h 2971705"/>
              <a:gd name="connsiteX43" fmla="*/ 670956 w 887066"/>
              <a:gd name="connsiteY43" fmla="*/ 684759 h 2971705"/>
              <a:gd name="connsiteX44" fmla="*/ 712520 w 887066"/>
              <a:gd name="connsiteY44" fmla="*/ 649133 h 2971705"/>
              <a:gd name="connsiteX45" fmla="*/ 718457 w 887066"/>
              <a:gd name="connsiteY45" fmla="*/ 625382 h 2971705"/>
              <a:gd name="connsiteX46" fmla="*/ 724395 w 887066"/>
              <a:gd name="connsiteY46" fmla="*/ 607569 h 2971705"/>
              <a:gd name="connsiteX47" fmla="*/ 718457 w 887066"/>
              <a:gd name="connsiteY47" fmla="*/ 577881 h 2971705"/>
              <a:gd name="connsiteX48" fmla="*/ 712520 w 887066"/>
              <a:gd name="connsiteY48" fmla="*/ 560068 h 2971705"/>
              <a:gd name="connsiteX49" fmla="*/ 700644 w 887066"/>
              <a:gd name="connsiteY49" fmla="*/ 488816 h 2971705"/>
              <a:gd name="connsiteX50" fmla="*/ 706582 w 887066"/>
              <a:gd name="connsiteY50" fmla="*/ 471003 h 2971705"/>
              <a:gd name="connsiteX51" fmla="*/ 712520 w 887066"/>
              <a:gd name="connsiteY51" fmla="*/ 441315 h 2971705"/>
              <a:gd name="connsiteX52" fmla="*/ 730332 w 887066"/>
              <a:gd name="connsiteY52" fmla="*/ 429439 h 2971705"/>
              <a:gd name="connsiteX53" fmla="*/ 742208 w 887066"/>
              <a:gd name="connsiteY53" fmla="*/ 417564 h 2971705"/>
              <a:gd name="connsiteX54" fmla="*/ 765958 w 887066"/>
              <a:gd name="connsiteY54" fmla="*/ 381938 h 2971705"/>
              <a:gd name="connsiteX55" fmla="*/ 783771 w 887066"/>
              <a:gd name="connsiteY55" fmla="*/ 322561 h 2971705"/>
              <a:gd name="connsiteX56" fmla="*/ 789709 w 887066"/>
              <a:gd name="connsiteY56" fmla="*/ 304748 h 2971705"/>
              <a:gd name="connsiteX57" fmla="*/ 807522 w 887066"/>
              <a:gd name="connsiteY57" fmla="*/ 257247 h 2971705"/>
              <a:gd name="connsiteX58" fmla="*/ 813460 w 887066"/>
              <a:gd name="connsiteY58" fmla="*/ 233496 h 2971705"/>
              <a:gd name="connsiteX59" fmla="*/ 807522 w 887066"/>
              <a:gd name="connsiteY59" fmla="*/ 215683 h 2971705"/>
              <a:gd name="connsiteX60" fmla="*/ 813460 w 887066"/>
              <a:gd name="connsiteY60" fmla="*/ 156307 h 2971705"/>
              <a:gd name="connsiteX61" fmla="*/ 831273 w 887066"/>
              <a:gd name="connsiteY61" fmla="*/ 144432 h 2971705"/>
              <a:gd name="connsiteX62" fmla="*/ 831273 w 887066"/>
              <a:gd name="connsiteY62" fmla="*/ 1928 h 2971705"/>
              <a:gd name="connsiteX63" fmla="*/ 849086 w 887066"/>
              <a:gd name="connsiteY63" fmla="*/ 7865 h 2971705"/>
              <a:gd name="connsiteX64" fmla="*/ 855023 w 887066"/>
              <a:gd name="connsiteY64" fmla="*/ 79117 h 2971705"/>
              <a:gd name="connsiteX65" fmla="*/ 837210 w 887066"/>
              <a:gd name="connsiteY65" fmla="*/ 85055 h 2971705"/>
              <a:gd name="connsiteX66" fmla="*/ 813460 w 887066"/>
              <a:gd name="connsiteY66" fmla="*/ 90993 h 2971705"/>
              <a:gd name="connsiteX67" fmla="*/ 819397 w 887066"/>
              <a:gd name="connsiteY67" fmla="*/ 108806 h 2971705"/>
              <a:gd name="connsiteX68" fmla="*/ 837210 w 887066"/>
              <a:gd name="connsiteY68" fmla="*/ 120681 h 2971705"/>
              <a:gd name="connsiteX69" fmla="*/ 825335 w 887066"/>
              <a:gd name="connsiteY69" fmla="*/ 191933 h 2971705"/>
              <a:gd name="connsiteX70" fmla="*/ 819397 w 887066"/>
              <a:gd name="connsiteY70" fmla="*/ 263185 h 2971705"/>
              <a:gd name="connsiteX71" fmla="*/ 813460 w 887066"/>
              <a:gd name="connsiteY71" fmla="*/ 280998 h 2971705"/>
              <a:gd name="connsiteX72" fmla="*/ 795647 w 887066"/>
              <a:gd name="connsiteY72" fmla="*/ 286935 h 2971705"/>
              <a:gd name="connsiteX73" fmla="*/ 777834 w 887066"/>
              <a:gd name="connsiteY73" fmla="*/ 429439 h 2971705"/>
              <a:gd name="connsiteX74" fmla="*/ 765958 w 887066"/>
              <a:gd name="connsiteY74" fmla="*/ 447252 h 2971705"/>
              <a:gd name="connsiteX75" fmla="*/ 754083 w 887066"/>
              <a:gd name="connsiteY75" fmla="*/ 518504 h 2971705"/>
              <a:gd name="connsiteX76" fmla="*/ 730332 w 887066"/>
              <a:gd name="connsiteY76" fmla="*/ 607569 h 2971705"/>
              <a:gd name="connsiteX77" fmla="*/ 718457 w 887066"/>
              <a:gd name="connsiteY77" fmla="*/ 619445 h 2971705"/>
              <a:gd name="connsiteX78" fmla="*/ 718457 w 887066"/>
              <a:gd name="connsiteY78" fmla="*/ 678821 h 2971705"/>
              <a:gd name="connsiteX79" fmla="*/ 730332 w 887066"/>
              <a:gd name="connsiteY79" fmla="*/ 714447 h 2971705"/>
              <a:gd name="connsiteX80" fmla="*/ 736270 w 887066"/>
              <a:gd name="connsiteY80" fmla="*/ 761948 h 2971705"/>
              <a:gd name="connsiteX81" fmla="*/ 754083 w 887066"/>
              <a:gd name="connsiteY81" fmla="*/ 750073 h 2971705"/>
              <a:gd name="connsiteX82" fmla="*/ 765958 w 887066"/>
              <a:gd name="connsiteY82" fmla="*/ 767886 h 2971705"/>
              <a:gd name="connsiteX83" fmla="*/ 742208 w 887066"/>
              <a:gd name="connsiteY83" fmla="*/ 821325 h 2971705"/>
              <a:gd name="connsiteX84" fmla="*/ 730332 w 887066"/>
              <a:gd name="connsiteY84" fmla="*/ 833200 h 2971705"/>
              <a:gd name="connsiteX85" fmla="*/ 706582 w 887066"/>
              <a:gd name="connsiteY85" fmla="*/ 862889 h 2971705"/>
              <a:gd name="connsiteX86" fmla="*/ 682831 w 887066"/>
              <a:gd name="connsiteY86" fmla="*/ 868826 h 2971705"/>
              <a:gd name="connsiteX87" fmla="*/ 670956 w 887066"/>
              <a:gd name="connsiteY87" fmla="*/ 880702 h 2971705"/>
              <a:gd name="connsiteX88" fmla="*/ 670956 w 887066"/>
              <a:gd name="connsiteY88" fmla="*/ 999455 h 2971705"/>
              <a:gd name="connsiteX89" fmla="*/ 665018 w 887066"/>
              <a:gd name="connsiteY89" fmla="*/ 1041019 h 2971705"/>
              <a:gd name="connsiteX90" fmla="*/ 611579 w 887066"/>
              <a:gd name="connsiteY90" fmla="*/ 1017268 h 2971705"/>
              <a:gd name="connsiteX91" fmla="*/ 564078 w 887066"/>
              <a:gd name="connsiteY91" fmla="*/ 1023206 h 2971705"/>
              <a:gd name="connsiteX92" fmla="*/ 546265 w 887066"/>
              <a:gd name="connsiteY92" fmla="*/ 1029143 h 2971705"/>
              <a:gd name="connsiteX93" fmla="*/ 540327 w 887066"/>
              <a:gd name="connsiteY93" fmla="*/ 1046956 h 2971705"/>
              <a:gd name="connsiteX94" fmla="*/ 552203 w 887066"/>
              <a:gd name="connsiteY94" fmla="*/ 1058832 h 2971705"/>
              <a:gd name="connsiteX95" fmla="*/ 480951 w 887066"/>
              <a:gd name="connsiteY95" fmla="*/ 1082582 h 2971705"/>
              <a:gd name="connsiteX96" fmla="*/ 451262 w 887066"/>
              <a:gd name="connsiteY96" fmla="*/ 1112270 h 2971705"/>
              <a:gd name="connsiteX97" fmla="*/ 469075 w 887066"/>
              <a:gd name="connsiteY97" fmla="*/ 1141959 h 2971705"/>
              <a:gd name="connsiteX98" fmla="*/ 528452 w 887066"/>
              <a:gd name="connsiteY98" fmla="*/ 1159772 h 2971705"/>
              <a:gd name="connsiteX99" fmla="*/ 552203 w 887066"/>
              <a:gd name="connsiteY99" fmla="*/ 1165709 h 2971705"/>
              <a:gd name="connsiteX100" fmla="*/ 558140 w 887066"/>
              <a:gd name="connsiteY100" fmla="*/ 1213211 h 2971705"/>
              <a:gd name="connsiteX101" fmla="*/ 528452 w 887066"/>
              <a:gd name="connsiteY101" fmla="*/ 1219148 h 2971705"/>
              <a:gd name="connsiteX102" fmla="*/ 504701 w 887066"/>
              <a:gd name="connsiteY102" fmla="*/ 1248837 h 2971705"/>
              <a:gd name="connsiteX103" fmla="*/ 516577 w 887066"/>
              <a:gd name="connsiteY103" fmla="*/ 1260712 h 2971705"/>
              <a:gd name="connsiteX104" fmla="*/ 581891 w 887066"/>
              <a:gd name="connsiteY104" fmla="*/ 1254774 h 2971705"/>
              <a:gd name="connsiteX105" fmla="*/ 599704 w 887066"/>
              <a:gd name="connsiteY105" fmla="*/ 1213211 h 2971705"/>
              <a:gd name="connsiteX106" fmla="*/ 617517 w 887066"/>
              <a:gd name="connsiteY106" fmla="*/ 1207273 h 2971705"/>
              <a:gd name="connsiteX107" fmla="*/ 611579 w 887066"/>
              <a:gd name="connsiteY107" fmla="*/ 1236961 h 2971705"/>
              <a:gd name="connsiteX108" fmla="*/ 629392 w 887066"/>
              <a:gd name="connsiteY108" fmla="*/ 1260712 h 2971705"/>
              <a:gd name="connsiteX109" fmla="*/ 665018 w 887066"/>
              <a:gd name="connsiteY109" fmla="*/ 1278525 h 2971705"/>
              <a:gd name="connsiteX110" fmla="*/ 676894 w 887066"/>
              <a:gd name="connsiteY110" fmla="*/ 1296338 h 2971705"/>
              <a:gd name="connsiteX111" fmla="*/ 694707 w 887066"/>
              <a:gd name="connsiteY111" fmla="*/ 1308213 h 2971705"/>
              <a:gd name="connsiteX112" fmla="*/ 712520 w 887066"/>
              <a:gd name="connsiteY112" fmla="*/ 1337902 h 2971705"/>
              <a:gd name="connsiteX113" fmla="*/ 736270 w 887066"/>
              <a:gd name="connsiteY113" fmla="*/ 1349777 h 2971705"/>
              <a:gd name="connsiteX114" fmla="*/ 754083 w 887066"/>
              <a:gd name="connsiteY114" fmla="*/ 1361652 h 2971705"/>
              <a:gd name="connsiteX115" fmla="*/ 760021 w 887066"/>
              <a:gd name="connsiteY115" fmla="*/ 1385403 h 2971705"/>
              <a:gd name="connsiteX116" fmla="*/ 783771 w 887066"/>
              <a:gd name="connsiteY116" fmla="*/ 1415091 h 2971705"/>
              <a:gd name="connsiteX117" fmla="*/ 771896 w 887066"/>
              <a:gd name="connsiteY117" fmla="*/ 1426967 h 2971705"/>
              <a:gd name="connsiteX118" fmla="*/ 754083 w 887066"/>
              <a:gd name="connsiteY118" fmla="*/ 1438842 h 2971705"/>
              <a:gd name="connsiteX119" fmla="*/ 748145 w 887066"/>
              <a:gd name="connsiteY119" fmla="*/ 1456655 h 2971705"/>
              <a:gd name="connsiteX120" fmla="*/ 754083 w 887066"/>
              <a:gd name="connsiteY120" fmla="*/ 1486343 h 2971705"/>
              <a:gd name="connsiteX121" fmla="*/ 777834 w 887066"/>
              <a:gd name="connsiteY121" fmla="*/ 1516032 h 2971705"/>
              <a:gd name="connsiteX122" fmla="*/ 765958 w 887066"/>
              <a:gd name="connsiteY122" fmla="*/ 1533845 h 2971705"/>
              <a:gd name="connsiteX123" fmla="*/ 760021 w 887066"/>
              <a:gd name="connsiteY123" fmla="*/ 1551657 h 2971705"/>
              <a:gd name="connsiteX124" fmla="*/ 742208 w 887066"/>
              <a:gd name="connsiteY124" fmla="*/ 1563533 h 2971705"/>
              <a:gd name="connsiteX125" fmla="*/ 760021 w 887066"/>
              <a:gd name="connsiteY125" fmla="*/ 1569470 h 2971705"/>
              <a:gd name="connsiteX126" fmla="*/ 777834 w 887066"/>
              <a:gd name="connsiteY126" fmla="*/ 1605096 h 2971705"/>
              <a:gd name="connsiteX127" fmla="*/ 801584 w 887066"/>
              <a:gd name="connsiteY127" fmla="*/ 1634785 h 2971705"/>
              <a:gd name="connsiteX128" fmla="*/ 813460 w 887066"/>
              <a:gd name="connsiteY128" fmla="*/ 1670411 h 2971705"/>
              <a:gd name="connsiteX129" fmla="*/ 807522 w 887066"/>
              <a:gd name="connsiteY129" fmla="*/ 1688224 h 2971705"/>
              <a:gd name="connsiteX130" fmla="*/ 795647 w 887066"/>
              <a:gd name="connsiteY130" fmla="*/ 1706037 h 2971705"/>
              <a:gd name="connsiteX131" fmla="*/ 807522 w 887066"/>
              <a:gd name="connsiteY131" fmla="*/ 1741663 h 2971705"/>
              <a:gd name="connsiteX132" fmla="*/ 813460 w 887066"/>
              <a:gd name="connsiteY132" fmla="*/ 1759476 h 2971705"/>
              <a:gd name="connsiteX133" fmla="*/ 819397 w 887066"/>
              <a:gd name="connsiteY133" fmla="*/ 1783226 h 2971705"/>
              <a:gd name="connsiteX134" fmla="*/ 837210 w 887066"/>
              <a:gd name="connsiteY134" fmla="*/ 1806977 h 2971705"/>
              <a:gd name="connsiteX135" fmla="*/ 878774 w 887066"/>
              <a:gd name="connsiteY135" fmla="*/ 1860416 h 2971705"/>
              <a:gd name="connsiteX136" fmla="*/ 878774 w 887066"/>
              <a:gd name="connsiteY136" fmla="*/ 1949481 h 2971705"/>
              <a:gd name="connsiteX137" fmla="*/ 872836 w 887066"/>
              <a:gd name="connsiteY137" fmla="*/ 1967294 h 2971705"/>
              <a:gd name="connsiteX138" fmla="*/ 837210 w 887066"/>
              <a:gd name="connsiteY138" fmla="*/ 1973232 h 2971705"/>
              <a:gd name="connsiteX139" fmla="*/ 819397 w 887066"/>
              <a:gd name="connsiteY139" fmla="*/ 1931668 h 2971705"/>
              <a:gd name="connsiteX140" fmla="*/ 801584 w 887066"/>
              <a:gd name="connsiteY140" fmla="*/ 1919793 h 2971705"/>
              <a:gd name="connsiteX141" fmla="*/ 795647 w 887066"/>
              <a:gd name="connsiteY141" fmla="*/ 1937606 h 2971705"/>
              <a:gd name="connsiteX142" fmla="*/ 789709 w 887066"/>
              <a:gd name="connsiteY142" fmla="*/ 2032608 h 2971705"/>
              <a:gd name="connsiteX143" fmla="*/ 765958 w 887066"/>
              <a:gd name="connsiteY143" fmla="*/ 2038546 h 2971705"/>
              <a:gd name="connsiteX144" fmla="*/ 771896 w 887066"/>
              <a:gd name="connsiteY144" fmla="*/ 2091985 h 2971705"/>
              <a:gd name="connsiteX145" fmla="*/ 742208 w 887066"/>
              <a:gd name="connsiteY145" fmla="*/ 2086047 h 2971705"/>
              <a:gd name="connsiteX146" fmla="*/ 730332 w 887066"/>
              <a:gd name="connsiteY146" fmla="*/ 2097922 h 2971705"/>
              <a:gd name="connsiteX147" fmla="*/ 718457 w 887066"/>
              <a:gd name="connsiteY147" fmla="*/ 2139486 h 2971705"/>
              <a:gd name="connsiteX148" fmla="*/ 694707 w 887066"/>
              <a:gd name="connsiteY148" fmla="*/ 2145424 h 2971705"/>
              <a:gd name="connsiteX149" fmla="*/ 676894 w 887066"/>
              <a:gd name="connsiteY149" fmla="*/ 2157299 h 2971705"/>
              <a:gd name="connsiteX150" fmla="*/ 623455 w 887066"/>
              <a:gd name="connsiteY150" fmla="*/ 2169174 h 2971705"/>
              <a:gd name="connsiteX151" fmla="*/ 611579 w 887066"/>
              <a:gd name="connsiteY151" fmla="*/ 2157299 h 2971705"/>
              <a:gd name="connsiteX152" fmla="*/ 599704 w 887066"/>
              <a:gd name="connsiteY152" fmla="*/ 2139486 h 2971705"/>
              <a:gd name="connsiteX153" fmla="*/ 587829 w 887066"/>
              <a:gd name="connsiteY153" fmla="*/ 2175112 h 2971705"/>
              <a:gd name="connsiteX154" fmla="*/ 575953 w 887066"/>
              <a:gd name="connsiteY154" fmla="*/ 2186987 h 2971705"/>
              <a:gd name="connsiteX155" fmla="*/ 581891 w 887066"/>
              <a:gd name="connsiteY155" fmla="*/ 2210738 h 2971705"/>
              <a:gd name="connsiteX156" fmla="*/ 599704 w 887066"/>
              <a:gd name="connsiteY156" fmla="*/ 2216676 h 2971705"/>
              <a:gd name="connsiteX157" fmla="*/ 629392 w 887066"/>
              <a:gd name="connsiteY157" fmla="*/ 2222613 h 2971705"/>
              <a:gd name="connsiteX158" fmla="*/ 623455 w 887066"/>
              <a:gd name="connsiteY158" fmla="*/ 2264177 h 2971705"/>
              <a:gd name="connsiteX159" fmla="*/ 587829 w 887066"/>
              <a:gd name="connsiteY159" fmla="*/ 2270115 h 2971705"/>
              <a:gd name="connsiteX160" fmla="*/ 564078 w 887066"/>
              <a:gd name="connsiteY160" fmla="*/ 2276052 h 2971705"/>
              <a:gd name="connsiteX161" fmla="*/ 570016 w 887066"/>
              <a:gd name="connsiteY161" fmla="*/ 2347304 h 2971705"/>
              <a:gd name="connsiteX162" fmla="*/ 575953 w 887066"/>
              <a:gd name="connsiteY162" fmla="*/ 2365117 h 2971705"/>
              <a:gd name="connsiteX163" fmla="*/ 570016 w 887066"/>
              <a:gd name="connsiteY163" fmla="*/ 2394806 h 2971705"/>
              <a:gd name="connsiteX164" fmla="*/ 534390 w 887066"/>
              <a:gd name="connsiteY164" fmla="*/ 2382930 h 2971705"/>
              <a:gd name="connsiteX165" fmla="*/ 522514 w 887066"/>
              <a:gd name="connsiteY165" fmla="*/ 2371055 h 2971705"/>
              <a:gd name="connsiteX166" fmla="*/ 480951 w 887066"/>
              <a:gd name="connsiteY166" fmla="*/ 2365117 h 2971705"/>
              <a:gd name="connsiteX167" fmla="*/ 486888 w 887066"/>
              <a:gd name="connsiteY167" fmla="*/ 2323554 h 2971705"/>
              <a:gd name="connsiteX168" fmla="*/ 492826 w 887066"/>
              <a:gd name="connsiteY168" fmla="*/ 2305741 h 2971705"/>
              <a:gd name="connsiteX169" fmla="*/ 475013 w 887066"/>
              <a:gd name="connsiteY169" fmla="*/ 2299803 h 2971705"/>
              <a:gd name="connsiteX170" fmla="*/ 409699 w 887066"/>
              <a:gd name="connsiteY170" fmla="*/ 2305741 h 2971705"/>
              <a:gd name="connsiteX171" fmla="*/ 403761 w 887066"/>
              <a:gd name="connsiteY171" fmla="*/ 2329491 h 2971705"/>
              <a:gd name="connsiteX172" fmla="*/ 421574 w 887066"/>
              <a:gd name="connsiteY172" fmla="*/ 2359180 h 2971705"/>
              <a:gd name="connsiteX173" fmla="*/ 427512 w 887066"/>
              <a:gd name="connsiteY173" fmla="*/ 2382930 h 2971705"/>
              <a:gd name="connsiteX174" fmla="*/ 439387 w 887066"/>
              <a:gd name="connsiteY174" fmla="*/ 2394806 h 2971705"/>
              <a:gd name="connsiteX175" fmla="*/ 451262 w 887066"/>
              <a:gd name="connsiteY175" fmla="*/ 2418556 h 2971705"/>
              <a:gd name="connsiteX176" fmla="*/ 445325 w 887066"/>
              <a:gd name="connsiteY176" fmla="*/ 2448245 h 2971705"/>
              <a:gd name="connsiteX177" fmla="*/ 433449 w 887066"/>
              <a:gd name="connsiteY177" fmla="*/ 2460120 h 2971705"/>
              <a:gd name="connsiteX178" fmla="*/ 391886 w 887066"/>
              <a:gd name="connsiteY178" fmla="*/ 2483870 h 2971705"/>
              <a:gd name="connsiteX179" fmla="*/ 368135 w 887066"/>
              <a:gd name="connsiteY179" fmla="*/ 2513559 h 2971705"/>
              <a:gd name="connsiteX180" fmla="*/ 368135 w 887066"/>
              <a:gd name="connsiteY180" fmla="*/ 2572935 h 2971705"/>
              <a:gd name="connsiteX181" fmla="*/ 356260 w 887066"/>
              <a:gd name="connsiteY181" fmla="*/ 2584811 h 2971705"/>
              <a:gd name="connsiteX182" fmla="*/ 320634 w 887066"/>
              <a:gd name="connsiteY182" fmla="*/ 2596686 h 2971705"/>
              <a:gd name="connsiteX183" fmla="*/ 296883 w 887066"/>
              <a:gd name="connsiteY183" fmla="*/ 2590748 h 2971705"/>
              <a:gd name="connsiteX184" fmla="*/ 290945 w 887066"/>
              <a:gd name="connsiteY184" fmla="*/ 2572935 h 2971705"/>
              <a:gd name="connsiteX185" fmla="*/ 314696 w 887066"/>
              <a:gd name="connsiteY185" fmla="*/ 2489808 h 2971705"/>
              <a:gd name="connsiteX186" fmla="*/ 326571 w 887066"/>
              <a:gd name="connsiteY186" fmla="*/ 2471995 h 2971705"/>
              <a:gd name="connsiteX187" fmla="*/ 338447 w 887066"/>
              <a:gd name="connsiteY187" fmla="*/ 2460120 h 2971705"/>
              <a:gd name="connsiteX188" fmla="*/ 344384 w 887066"/>
              <a:gd name="connsiteY188" fmla="*/ 2436369 h 2971705"/>
              <a:gd name="connsiteX189" fmla="*/ 356260 w 887066"/>
              <a:gd name="connsiteY189" fmla="*/ 2424494 h 2971705"/>
              <a:gd name="connsiteX190" fmla="*/ 385948 w 887066"/>
              <a:gd name="connsiteY190" fmla="*/ 2388868 h 2971705"/>
              <a:gd name="connsiteX191" fmla="*/ 368135 w 887066"/>
              <a:gd name="connsiteY191" fmla="*/ 2347304 h 2971705"/>
              <a:gd name="connsiteX192" fmla="*/ 332509 w 887066"/>
              <a:gd name="connsiteY192" fmla="*/ 2353242 h 2971705"/>
              <a:gd name="connsiteX193" fmla="*/ 320634 w 887066"/>
              <a:gd name="connsiteY193" fmla="*/ 2371055 h 2971705"/>
              <a:gd name="connsiteX194" fmla="*/ 314696 w 887066"/>
              <a:gd name="connsiteY194" fmla="*/ 2388868 h 2971705"/>
              <a:gd name="connsiteX195" fmla="*/ 296883 w 887066"/>
              <a:gd name="connsiteY195" fmla="*/ 2400743 h 2971705"/>
              <a:gd name="connsiteX196" fmla="*/ 273132 w 887066"/>
              <a:gd name="connsiteY196" fmla="*/ 2424494 h 2971705"/>
              <a:gd name="connsiteX197" fmla="*/ 255320 w 887066"/>
              <a:gd name="connsiteY197" fmla="*/ 2501683 h 2971705"/>
              <a:gd name="connsiteX198" fmla="*/ 249382 w 887066"/>
              <a:gd name="connsiteY198" fmla="*/ 2525434 h 2971705"/>
              <a:gd name="connsiteX199" fmla="*/ 231569 w 887066"/>
              <a:gd name="connsiteY199" fmla="*/ 2531372 h 2971705"/>
              <a:gd name="connsiteX200" fmla="*/ 166255 w 887066"/>
              <a:gd name="connsiteY200" fmla="*/ 2537309 h 2971705"/>
              <a:gd name="connsiteX201" fmla="*/ 136566 w 887066"/>
              <a:gd name="connsiteY201" fmla="*/ 2566998 h 2971705"/>
              <a:gd name="connsiteX202" fmla="*/ 154379 w 887066"/>
              <a:gd name="connsiteY202" fmla="*/ 2572935 h 2971705"/>
              <a:gd name="connsiteX203" fmla="*/ 172192 w 887066"/>
              <a:gd name="connsiteY203" fmla="*/ 2584811 h 2971705"/>
              <a:gd name="connsiteX204" fmla="*/ 195943 w 887066"/>
              <a:gd name="connsiteY204" fmla="*/ 2590748 h 2971705"/>
              <a:gd name="connsiteX205" fmla="*/ 219694 w 887066"/>
              <a:gd name="connsiteY205" fmla="*/ 2602624 h 2971705"/>
              <a:gd name="connsiteX206" fmla="*/ 231569 w 887066"/>
              <a:gd name="connsiteY206" fmla="*/ 2626374 h 2971705"/>
              <a:gd name="connsiteX207" fmla="*/ 243444 w 887066"/>
              <a:gd name="connsiteY207" fmla="*/ 2638250 h 2971705"/>
              <a:gd name="connsiteX208" fmla="*/ 249382 w 887066"/>
              <a:gd name="connsiteY208" fmla="*/ 2685751 h 2971705"/>
              <a:gd name="connsiteX209" fmla="*/ 267195 w 887066"/>
              <a:gd name="connsiteY209" fmla="*/ 2780754 h 2971705"/>
              <a:gd name="connsiteX210" fmla="*/ 273132 w 887066"/>
              <a:gd name="connsiteY210" fmla="*/ 2828255 h 2971705"/>
              <a:gd name="connsiteX211" fmla="*/ 279070 w 887066"/>
              <a:gd name="connsiteY211" fmla="*/ 2846068 h 2971705"/>
              <a:gd name="connsiteX212" fmla="*/ 243444 w 887066"/>
              <a:gd name="connsiteY212" fmla="*/ 2869819 h 2971705"/>
              <a:gd name="connsiteX213" fmla="*/ 237507 w 887066"/>
              <a:gd name="connsiteY213" fmla="*/ 2911382 h 2971705"/>
              <a:gd name="connsiteX214" fmla="*/ 255320 w 887066"/>
              <a:gd name="connsiteY214" fmla="*/ 2917320 h 2971705"/>
              <a:gd name="connsiteX215" fmla="*/ 267195 w 887066"/>
              <a:gd name="connsiteY215" fmla="*/ 2970759 h 2971705"/>
              <a:gd name="connsiteX216" fmla="*/ 255320 w 887066"/>
              <a:gd name="connsiteY216" fmla="*/ 2952946 h 2971705"/>
              <a:gd name="connsiteX217" fmla="*/ 243444 w 887066"/>
              <a:gd name="connsiteY217" fmla="*/ 2911382 h 2971705"/>
              <a:gd name="connsiteX218" fmla="*/ 184068 w 887066"/>
              <a:gd name="connsiteY218" fmla="*/ 2881694 h 2971705"/>
              <a:gd name="connsiteX219" fmla="*/ 166255 w 887066"/>
              <a:gd name="connsiteY219" fmla="*/ 2816380 h 2971705"/>
              <a:gd name="connsiteX220" fmla="*/ 148442 w 887066"/>
              <a:gd name="connsiteY220" fmla="*/ 2768878 h 2971705"/>
              <a:gd name="connsiteX221" fmla="*/ 130629 w 887066"/>
              <a:gd name="connsiteY221" fmla="*/ 2733252 h 2971705"/>
              <a:gd name="connsiteX222" fmla="*/ 112816 w 887066"/>
              <a:gd name="connsiteY222" fmla="*/ 2727315 h 2971705"/>
              <a:gd name="connsiteX223" fmla="*/ 71252 w 887066"/>
              <a:gd name="connsiteY223" fmla="*/ 2768878 h 2971705"/>
              <a:gd name="connsiteX224" fmla="*/ 53439 w 887066"/>
              <a:gd name="connsiteY224" fmla="*/ 2757003 h 2971705"/>
              <a:gd name="connsiteX225" fmla="*/ 59377 w 887066"/>
              <a:gd name="connsiteY225" fmla="*/ 2739190 h 2971705"/>
              <a:gd name="connsiteX226" fmla="*/ 77190 w 887066"/>
              <a:gd name="connsiteY226" fmla="*/ 2733252 h 2971705"/>
              <a:gd name="connsiteX227" fmla="*/ 124691 w 887066"/>
              <a:gd name="connsiteY227" fmla="*/ 2721377 h 2971705"/>
              <a:gd name="connsiteX228" fmla="*/ 29688 w 887066"/>
              <a:gd name="connsiteY228" fmla="*/ 2697626 h 2971705"/>
              <a:gd name="connsiteX229" fmla="*/ 0 w 887066"/>
              <a:gd name="connsiteY229" fmla="*/ 2691689 h 2971705"/>
              <a:gd name="connsiteX230" fmla="*/ 17813 w 887066"/>
              <a:gd name="connsiteY230" fmla="*/ 2679813 h 2971705"/>
              <a:gd name="connsiteX231" fmla="*/ 35626 w 887066"/>
              <a:gd name="connsiteY231" fmla="*/ 2673876 h 2971705"/>
              <a:gd name="connsiteX232" fmla="*/ 65314 w 887066"/>
              <a:gd name="connsiteY232" fmla="*/ 2656063 h 2971705"/>
              <a:gd name="connsiteX233" fmla="*/ 71252 w 887066"/>
              <a:gd name="connsiteY233" fmla="*/ 2638250 h 2971705"/>
              <a:gd name="connsiteX234" fmla="*/ 83127 w 887066"/>
              <a:gd name="connsiteY234" fmla="*/ 2626374 h 2971705"/>
              <a:gd name="connsiteX235" fmla="*/ 89065 w 887066"/>
              <a:gd name="connsiteY235" fmla="*/ 2584811 h 2971705"/>
              <a:gd name="connsiteX236" fmla="*/ 106878 w 887066"/>
              <a:gd name="connsiteY236" fmla="*/ 2572935 h 2971705"/>
              <a:gd name="connsiteX237" fmla="*/ 136566 w 887066"/>
              <a:gd name="connsiteY237" fmla="*/ 2566998 h 2971705"/>
              <a:gd name="connsiteX238" fmla="*/ 154379 w 887066"/>
              <a:gd name="connsiteY238" fmla="*/ 2561060 h 2971705"/>
              <a:gd name="connsiteX239" fmla="*/ 106878 w 887066"/>
              <a:gd name="connsiteY239" fmla="*/ 2537309 h 2971705"/>
              <a:gd name="connsiteX240" fmla="*/ 124691 w 887066"/>
              <a:gd name="connsiteY240" fmla="*/ 2483870 h 2971705"/>
              <a:gd name="connsiteX241" fmla="*/ 130629 w 887066"/>
              <a:gd name="connsiteY241" fmla="*/ 2460120 h 2971705"/>
              <a:gd name="connsiteX242" fmla="*/ 148442 w 887066"/>
              <a:gd name="connsiteY242" fmla="*/ 2454182 h 2971705"/>
              <a:gd name="connsiteX243" fmla="*/ 172192 w 887066"/>
              <a:gd name="connsiteY243" fmla="*/ 2436369 h 2971705"/>
              <a:gd name="connsiteX244" fmla="*/ 178130 w 887066"/>
              <a:gd name="connsiteY244" fmla="*/ 2418556 h 2971705"/>
              <a:gd name="connsiteX245" fmla="*/ 184068 w 887066"/>
              <a:gd name="connsiteY245" fmla="*/ 2376993 h 2971705"/>
              <a:gd name="connsiteX246" fmla="*/ 195943 w 887066"/>
              <a:gd name="connsiteY246" fmla="*/ 2365117 h 2971705"/>
              <a:gd name="connsiteX247" fmla="*/ 225631 w 887066"/>
              <a:gd name="connsiteY247" fmla="*/ 2335429 h 2971705"/>
              <a:gd name="connsiteX248" fmla="*/ 255320 w 887066"/>
              <a:gd name="connsiteY248" fmla="*/ 2281990 h 2971705"/>
              <a:gd name="connsiteX249" fmla="*/ 273132 w 887066"/>
              <a:gd name="connsiteY249" fmla="*/ 2264177 h 2971705"/>
              <a:gd name="connsiteX250" fmla="*/ 302821 w 887066"/>
              <a:gd name="connsiteY250" fmla="*/ 2258239 h 2971705"/>
              <a:gd name="connsiteX251" fmla="*/ 314696 w 887066"/>
              <a:gd name="connsiteY251" fmla="*/ 2240426 h 2971705"/>
              <a:gd name="connsiteX252" fmla="*/ 338447 w 887066"/>
              <a:gd name="connsiteY252" fmla="*/ 2228551 h 2971705"/>
              <a:gd name="connsiteX253" fmla="*/ 356260 w 887066"/>
              <a:gd name="connsiteY253" fmla="*/ 2216676 h 2971705"/>
              <a:gd name="connsiteX254" fmla="*/ 374073 w 887066"/>
              <a:gd name="connsiteY254" fmla="*/ 2210738 h 2971705"/>
              <a:gd name="connsiteX255" fmla="*/ 397823 w 887066"/>
              <a:gd name="connsiteY255" fmla="*/ 2198863 h 2971705"/>
              <a:gd name="connsiteX256" fmla="*/ 433449 w 887066"/>
              <a:gd name="connsiteY256" fmla="*/ 2186987 h 2971705"/>
              <a:gd name="connsiteX257" fmla="*/ 463138 w 887066"/>
              <a:gd name="connsiteY257" fmla="*/ 2163237 h 2971705"/>
              <a:gd name="connsiteX258" fmla="*/ 486888 w 887066"/>
              <a:gd name="connsiteY258" fmla="*/ 2169174 h 2971705"/>
              <a:gd name="connsiteX259" fmla="*/ 510639 w 887066"/>
              <a:gd name="connsiteY259" fmla="*/ 2216676 h 2971705"/>
              <a:gd name="connsiteX260" fmla="*/ 552203 w 887066"/>
              <a:gd name="connsiteY260" fmla="*/ 2192925 h 2971705"/>
              <a:gd name="connsiteX261" fmla="*/ 528452 w 887066"/>
              <a:gd name="connsiteY261" fmla="*/ 2139486 h 2971705"/>
              <a:gd name="connsiteX262" fmla="*/ 498764 w 887066"/>
              <a:gd name="connsiteY262" fmla="*/ 2133548 h 2971705"/>
              <a:gd name="connsiteX263" fmla="*/ 486888 w 887066"/>
              <a:gd name="connsiteY263" fmla="*/ 2115735 h 2971705"/>
              <a:gd name="connsiteX264" fmla="*/ 480951 w 887066"/>
              <a:gd name="connsiteY264" fmla="*/ 2074172 h 2971705"/>
              <a:gd name="connsiteX265" fmla="*/ 475013 w 887066"/>
              <a:gd name="connsiteY265" fmla="*/ 2056359 h 2971705"/>
              <a:gd name="connsiteX266" fmla="*/ 480951 w 887066"/>
              <a:gd name="connsiteY266" fmla="*/ 2038546 h 2971705"/>
              <a:gd name="connsiteX267" fmla="*/ 492826 w 887066"/>
              <a:gd name="connsiteY267" fmla="*/ 2020733 h 2971705"/>
              <a:gd name="connsiteX268" fmla="*/ 498764 w 887066"/>
              <a:gd name="connsiteY268" fmla="*/ 1961356 h 2971705"/>
              <a:gd name="connsiteX269" fmla="*/ 504701 w 887066"/>
              <a:gd name="connsiteY269" fmla="*/ 1943543 h 2971705"/>
              <a:gd name="connsiteX270" fmla="*/ 492826 w 887066"/>
              <a:gd name="connsiteY270" fmla="*/ 1925730 h 2971705"/>
              <a:gd name="connsiteX271" fmla="*/ 475013 w 887066"/>
              <a:gd name="connsiteY271" fmla="*/ 1907917 h 2971705"/>
              <a:gd name="connsiteX272" fmla="*/ 469075 w 887066"/>
              <a:gd name="connsiteY272" fmla="*/ 1890104 h 2971705"/>
              <a:gd name="connsiteX273" fmla="*/ 475013 w 887066"/>
              <a:gd name="connsiteY273" fmla="*/ 1872291 h 2971705"/>
              <a:gd name="connsiteX274" fmla="*/ 510639 w 887066"/>
              <a:gd name="connsiteY274" fmla="*/ 1896042 h 2971705"/>
              <a:gd name="connsiteX275" fmla="*/ 516577 w 887066"/>
              <a:gd name="connsiteY275" fmla="*/ 1937606 h 2971705"/>
              <a:gd name="connsiteX276" fmla="*/ 546265 w 887066"/>
              <a:gd name="connsiteY276" fmla="*/ 1931668 h 2971705"/>
              <a:gd name="connsiteX277" fmla="*/ 581891 w 887066"/>
              <a:gd name="connsiteY277" fmla="*/ 1919793 h 2971705"/>
              <a:gd name="connsiteX278" fmla="*/ 593766 w 887066"/>
              <a:gd name="connsiteY278" fmla="*/ 1907917 h 2971705"/>
              <a:gd name="connsiteX279" fmla="*/ 564078 w 887066"/>
              <a:gd name="connsiteY279" fmla="*/ 1872291 h 2971705"/>
              <a:gd name="connsiteX280" fmla="*/ 570016 w 887066"/>
              <a:gd name="connsiteY280" fmla="*/ 1854478 h 2971705"/>
              <a:gd name="connsiteX281" fmla="*/ 605642 w 887066"/>
              <a:gd name="connsiteY281" fmla="*/ 1830728 h 2971705"/>
              <a:gd name="connsiteX282" fmla="*/ 605642 w 887066"/>
              <a:gd name="connsiteY282" fmla="*/ 1765413 h 2971705"/>
              <a:gd name="connsiteX283" fmla="*/ 593766 w 887066"/>
              <a:gd name="connsiteY283" fmla="*/ 1753538 h 2971705"/>
              <a:gd name="connsiteX284" fmla="*/ 611579 w 887066"/>
              <a:gd name="connsiteY284" fmla="*/ 1676348 h 2971705"/>
              <a:gd name="connsiteX285" fmla="*/ 617517 w 887066"/>
              <a:gd name="connsiteY285" fmla="*/ 1652598 h 2971705"/>
              <a:gd name="connsiteX286" fmla="*/ 605642 w 887066"/>
              <a:gd name="connsiteY286" fmla="*/ 1521969 h 2971705"/>
              <a:gd name="connsiteX287" fmla="*/ 599704 w 887066"/>
              <a:gd name="connsiteY287" fmla="*/ 1504156 h 2971705"/>
              <a:gd name="connsiteX288" fmla="*/ 552203 w 887066"/>
              <a:gd name="connsiteY288" fmla="*/ 1450717 h 2971705"/>
              <a:gd name="connsiteX289" fmla="*/ 534390 w 887066"/>
              <a:gd name="connsiteY289" fmla="*/ 1444780 h 2971705"/>
              <a:gd name="connsiteX290" fmla="*/ 546265 w 887066"/>
              <a:gd name="connsiteY290" fmla="*/ 1426967 h 2971705"/>
              <a:gd name="connsiteX291" fmla="*/ 558140 w 887066"/>
              <a:gd name="connsiteY291" fmla="*/ 1385403 h 2971705"/>
              <a:gd name="connsiteX292" fmla="*/ 540327 w 887066"/>
              <a:gd name="connsiteY292" fmla="*/ 1373528 h 2971705"/>
              <a:gd name="connsiteX293" fmla="*/ 528452 w 887066"/>
              <a:gd name="connsiteY293" fmla="*/ 1355715 h 2971705"/>
              <a:gd name="connsiteX294" fmla="*/ 510639 w 887066"/>
              <a:gd name="connsiteY294" fmla="*/ 1349777 h 2971705"/>
              <a:gd name="connsiteX295" fmla="*/ 528452 w 887066"/>
              <a:gd name="connsiteY295" fmla="*/ 1337902 h 2971705"/>
              <a:gd name="connsiteX296" fmla="*/ 540327 w 887066"/>
              <a:gd name="connsiteY296" fmla="*/ 1326026 h 2971705"/>
              <a:gd name="connsiteX297" fmla="*/ 558140 w 887066"/>
              <a:gd name="connsiteY297" fmla="*/ 1290400 h 2971705"/>
              <a:gd name="connsiteX298" fmla="*/ 564078 w 887066"/>
              <a:gd name="connsiteY298" fmla="*/ 1272587 h 2971705"/>
              <a:gd name="connsiteX299" fmla="*/ 546265 w 887066"/>
              <a:gd name="connsiteY299" fmla="*/ 1260712 h 2971705"/>
              <a:gd name="connsiteX300" fmla="*/ 480951 w 887066"/>
              <a:gd name="connsiteY300" fmla="*/ 1254774 h 2971705"/>
              <a:gd name="connsiteX301" fmla="*/ 469075 w 887066"/>
              <a:gd name="connsiteY301" fmla="*/ 1219148 h 2971705"/>
              <a:gd name="connsiteX302" fmla="*/ 451262 w 887066"/>
              <a:gd name="connsiteY302" fmla="*/ 1189460 h 2971705"/>
              <a:gd name="connsiteX303" fmla="*/ 397823 w 887066"/>
              <a:gd name="connsiteY303" fmla="*/ 1159772 h 2971705"/>
              <a:gd name="connsiteX304" fmla="*/ 409699 w 887066"/>
              <a:gd name="connsiteY304" fmla="*/ 1112270 h 2971705"/>
              <a:gd name="connsiteX305" fmla="*/ 415636 w 887066"/>
              <a:gd name="connsiteY305" fmla="*/ 1058832 h 2971705"/>
              <a:gd name="connsiteX306" fmla="*/ 427512 w 887066"/>
              <a:gd name="connsiteY306" fmla="*/ 1046956 h 2971705"/>
              <a:gd name="connsiteX307" fmla="*/ 463138 w 887066"/>
              <a:gd name="connsiteY307" fmla="*/ 1035081 h 2971705"/>
              <a:gd name="connsiteX308" fmla="*/ 492826 w 887066"/>
              <a:gd name="connsiteY308" fmla="*/ 1011330 h 2971705"/>
              <a:gd name="connsiteX309" fmla="*/ 486888 w 887066"/>
              <a:gd name="connsiteY309" fmla="*/ 975704 h 2971705"/>
              <a:gd name="connsiteX310" fmla="*/ 457200 w 887066"/>
              <a:gd name="connsiteY310" fmla="*/ 969767 h 2971705"/>
              <a:gd name="connsiteX311" fmla="*/ 445325 w 887066"/>
              <a:gd name="connsiteY311" fmla="*/ 957891 h 2971705"/>
              <a:gd name="connsiteX312" fmla="*/ 427512 w 887066"/>
              <a:gd name="connsiteY312" fmla="*/ 946016 h 2971705"/>
              <a:gd name="connsiteX313" fmla="*/ 409699 w 887066"/>
              <a:gd name="connsiteY313" fmla="*/ 904452 h 2971705"/>
              <a:gd name="connsiteX314" fmla="*/ 415636 w 887066"/>
              <a:gd name="connsiteY314" fmla="*/ 856951 h 2971705"/>
              <a:gd name="connsiteX315" fmla="*/ 427512 w 887066"/>
              <a:gd name="connsiteY315" fmla="*/ 845076 h 2971705"/>
              <a:gd name="connsiteX316" fmla="*/ 403761 w 887066"/>
              <a:gd name="connsiteY316" fmla="*/ 797574 h 2971705"/>
              <a:gd name="connsiteX317" fmla="*/ 344384 w 887066"/>
              <a:gd name="connsiteY317" fmla="*/ 756011 h 2971705"/>
              <a:gd name="connsiteX318" fmla="*/ 338447 w 887066"/>
              <a:gd name="connsiteY318" fmla="*/ 631320 h 2971705"/>
              <a:gd name="connsiteX319" fmla="*/ 302821 w 887066"/>
              <a:gd name="connsiteY319" fmla="*/ 625382 h 2971705"/>
              <a:gd name="connsiteX320" fmla="*/ 255320 w 887066"/>
              <a:gd name="connsiteY320" fmla="*/ 560068 h 2971705"/>
              <a:gd name="connsiteX321" fmla="*/ 249382 w 887066"/>
              <a:gd name="connsiteY321" fmla="*/ 506629 h 2971705"/>
              <a:gd name="connsiteX322" fmla="*/ 243444 w 887066"/>
              <a:gd name="connsiteY322" fmla="*/ 482878 h 2971705"/>
              <a:gd name="connsiteX323" fmla="*/ 225631 w 887066"/>
              <a:gd name="connsiteY323" fmla="*/ 476941 h 2971705"/>
              <a:gd name="connsiteX324" fmla="*/ 213756 w 887066"/>
              <a:gd name="connsiteY324" fmla="*/ 465065 h 2971705"/>
              <a:gd name="connsiteX325" fmla="*/ 195943 w 887066"/>
              <a:gd name="connsiteY325" fmla="*/ 453190 h 2971705"/>
              <a:gd name="connsiteX326" fmla="*/ 195943 w 887066"/>
              <a:gd name="connsiteY326" fmla="*/ 405689 h 2971705"/>
              <a:gd name="connsiteX327" fmla="*/ 178130 w 887066"/>
              <a:gd name="connsiteY327" fmla="*/ 399751 h 2971705"/>
              <a:gd name="connsiteX328" fmla="*/ 160317 w 887066"/>
              <a:gd name="connsiteY328" fmla="*/ 387876 h 2971705"/>
              <a:gd name="connsiteX329" fmla="*/ 142504 w 887066"/>
              <a:gd name="connsiteY329" fmla="*/ 352250 h 2971705"/>
              <a:gd name="connsiteX330" fmla="*/ 130629 w 887066"/>
              <a:gd name="connsiteY330" fmla="*/ 334437 h 2971705"/>
              <a:gd name="connsiteX331" fmla="*/ 118753 w 887066"/>
              <a:gd name="connsiteY331" fmla="*/ 286935 h 2971705"/>
              <a:gd name="connsiteX332" fmla="*/ 106878 w 887066"/>
              <a:gd name="connsiteY332" fmla="*/ 269122 h 2971705"/>
              <a:gd name="connsiteX333" fmla="*/ 83127 w 887066"/>
              <a:gd name="connsiteY333" fmla="*/ 221621 h 2971705"/>
              <a:gd name="connsiteX334" fmla="*/ 65314 w 887066"/>
              <a:gd name="connsiteY334" fmla="*/ 174120 h 29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</a:cxnLst>
            <a:rect l="l" t="t" r="r" b="b"/>
            <a:pathLst>
              <a:path w="887066" h="2971705">
                <a:moveTo>
                  <a:pt x="65314" y="174120"/>
                </a:moveTo>
                <a:cubicBezTo>
                  <a:pt x="68283" y="165214"/>
                  <a:pt x="89260" y="171102"/>
                  <a:pt x="100940" y="168182"/>
                </a:cubicBezTo>
                <a:cubicBezTo>
                  <a:pt x="113084" y="165146"/>
                  <a:pt x="136566" y="156307"/>
                  <a:pt x="136566" y="156307"/>
                </a:cubicBezTo>
                <a:cubicBezTo>
                  <a:pt x="159763" y="133112"/>
                  <a:pt x="135423" y="153910"/>
                  <a:pt x="166255" y="138494"/>
                </a:cubicBezTo>
                <a:cubicBezTo>
                  <a:pt x="212297" y="115473"/>
                  <a:pt x="157107" y="135606"/>
                  <a:pt x="201881" y="120681"/>
                </a:cubicBezTo>
                <a:lnTo>
                  <a:pt x="213756" y="156307"/>
                </a:lnTo>
                <a:cubicBezTo>
                  <a:pt x="215735" y="162245"/>
                  <a:pt x="225551" y="160526"/>
                  <a:pt x="231569" y="162245"/>
                </a:cubicBezTo>
                <a:cubicBezTo>
                  <a:pt x="283750" y="177153"/>
                  <a:pt x="230431" y="159885"/>
                  <a:pt x="273132" y="174120"/>
                </a:cubicBezTo>
                <a:cubicBezTo>
                  <a:pt x="277091" y="178078"/>
                  <a:pt x="280636" y="182498"/>
                  <a:pt x="285008" y="185995"/>
                </a:cubicBezTo>
                <a:cubicBezTo>
                  <a:pt x="290580" y="190453"/>
                  <a:pt x="302821" y="190734"/>
                  <a:pt x="302821" y="197870"/>
                </a:cubicBezTo>
                <a:cubicBezTo>
                  <a:pt x="302821" y="204129"/>
                  <a:pt x="291204" y="192818"/>
                  <a:pt x="285008" y="191933"/>
                </a:cubicBezTo>
                <a:cubicBezTo>
                  <a:pt x="263367" y="188841"/>
                  <a:pt x="241465" y="187974"/>
                  <a:pt x="219694" y="185995"/>
                </a:cubicBezTo>
                <a:lnTo>
                  <a:pt x="184068" y="191933"/>
                </a:lnTo>
                <a:cubicBezTo>
                  <a:pt x="173177" y="215893"/>
                  <a:pt x="189206" y="245543"/>
                  <a:pt x="195943" y="269122"/>
                </a:cubicBezTo>
                <a:cubicBezTo>
                  <a:pt x="198185" y="276969"/>
                  <a:pt x="199536" y="285056"/>
                  <a:pt x="201881" y="292873"/>
                </a:cubicBezTo>
                <a:cubicBezTo>
                  <a:pt x="205478" y="304863"/>
                  <a:pt x="210720" y="316355"/>
                  <a:pt x="213756" y="328499"/>
                </a:cubicBezTo>
                <a:cubicBezTo>
                  <a:pt x="215735" y="336416"/>
                  <a:pt x="216479" y="344749"/>
                  <a:pt x="219694" y="352250"/>
                </a:cubicBezTo>
                <a:cubicBezTo>
                  <a:pt x="222505" y="358809"/>
                  <a:pt x="228378" y="363680"/>
                  <a:pt x="231569" y="370063"/>
                </a:cubicBezTo>
                <a:cubicBezTo>
                  <a:pt x="241226" y="389378"/>
                  <a:pt x="232368" y="388675"/>
                  <a:pt x="249382" y="405689"/>
                </a:cubicBezTo>
                <a:cubicBezTo>
                  <a:pt x="254428" y="410735"/>
                  <a:pt x="261257" y="413606"/>
                  <a:pt x="267195" y="417564"/>
                </a:cubicBezTo>
                <a:cubicBezTo>
                  <a:pt x="269174" y="423502"/>
                  <a:pt x="269222" y="430490"/>
                  <a:pt x="273132" y="435377"/>
                </a:cubicBezTo>
                <a:cubicBezTo>
                  <a:pt x="283382" y="448190"/>
                  <a:pt x="300435" y="449625"/>
                  <a:pt x="314696" y="453190"/>
                </a:cubicBezTo>
                <a:cubicBezTo>
                  <a:pt x="318654" y="459128"/>
                  <a:pt x="320999" y="466545"/>
                  <a:pt x="326571" y="471003"/>
                </a:cubicBezTo>
                <a:cubicBezTo>
                  <a:pt x="332659" y="475873"/>
                  <a:pt x="372592" y="482582"/>
                  <a:pt x="374073" y="482878"/>
                </a:cubicBezTo>
                <a:cubicBezTo>
                  <a:pt x="376052" y="488816"/>
                  <a:pt x="376790" y="495324"/>
                  <a:pt x="380010" y="500691"/>
                </a:cubicBezTo>
                <a:cubicBezTo>
                  <a:pt x="385651" y="510092"/>
                  <a:pt x="401608" y="519048"/>
                  <a:pt x="409699" y="524442"/>
                </a:cubicBezTo>
                <a:cubicBezTo>
                  <a:pt x="407720" y="532359"/>
                  <a:pt x="408859" y="541821"/>
                  <a:pt x="403761" y="548193"/>
                </a:cubicBezTo>
                <a:cubicBezTo>
                  <a:pt x="399851" y="553080"/>
                  <a:pt x="392168" y="554821"/>
                  <a:pt x="385948" y="554130"/>
                </a:cubicBezTo>
                <a:cubicBezTo>
                  <a:pt x="373507" y="552748"/>
                  <a:pt x="362197" y="546213"/>
                  <a:pt x="350322" y="542255"/>
                </a:cubicBezTo>
                <a:cubicBezTo>
                  <a:pt x="342580" y="539674"/>
                  <a:pt x="334488" y="538296"/>
                  <a:pt x="326571" y="536317"/>
                </a:cubicBezTo>
                <a:cubicBezTo>
                  <a:pt x="322613" y="540276"/>
                  <a:pt x="314696" y="542595"/>
                  <a:pt x="314696" y="548193"/>
                </a:cubicBezTo>
                <a:cubicBezTo>
                  <a:pt x="314696" y="555329"/>
                  <a:pt x="323380" y="559623"/>
                  <a:pt x="326571" y="566006"/>
                </a:cubicBezTo>
                <a:cubicBezTo>
                  <a:pt x="329370" y="571604"/>
                  <a:pt x="330789" y="577801"/>
                  <a:pt x="332509" y="583819"/>
                </a:cubicBezTo>
                <a:cubicBezTo>
                  <a:pt x="334751" y="591665"/>
                  <a:pt x="334798" y="600270"/>
                  <a:pt x="338447" y="607569"/>
                </a:cubicBezTo>
                <a:cubicBezTo>
                  <a:pt x="340951" y="612576"/>
                  <a:pt x="346364" y="615486"/>
                  <a:pt x="350322" y="619445"/>
                </a:cubicBezTo>
                <a:cubicBezTo>
                  <a:pt x="352301" y="645175"/>
                  <a:pt x="345347" y="673249"/>
                  <a:pt x="356260" y="696634"/>
                </a:cubicBezTo>
                <a:cubicBezTo>
                  <a:pt x="360917" y="706613"/>
                  <a:pt x="428962" y="713806"/>
                  <a:pt x="433449" y="714447"/>
                </a:cubicBezTo>
                <a:cubicBezTo>
                  <a:pt x="437408" y="718405"/>
                  <a:pt x="441828" y="721951"/>
                  <a:pt x="445325" y="726322"/>
                </a:cubicBezTo>
                <a:cubicBezTo>
                  <a:pt x="449783" y="731894"/>
                  <a:pt x="451149" y="740353"/>
                  <a:pt x="457200" y="744135"/>
                </a:cubicBezTo>
                <a:cubicBezTo>
                  <a:pt x="474311" y="754829"/>
                  <a:pt x="509270" y="758751"/>
                  <a:pt x="528452" y="761948"/>
                </a:cubicBezTo>
                <a:cubicBezTo>
                  <a:pt x="560120" y="759969"/>
                  <a:pt x="592114" y="760960"/>
                  <a:pt x="623455" y="756011"/>
                </a:cubicBezTo>
                <a:cubicBezTo>
                  <a:pt x="630504" y="754898"/>
                  <a:pt x="636222" y="749181"/>
                  <a:pt x="641268" y="744135"/>
                </a:cubicBezTo>
                <a:cubicBezTo>
                  <a:pt x="655530" y="729872"/>
                  <a:pt x="651837" y="725411"/>
                  <a:pt x="659081" y="708509"/>
                </a:cubicBezTo>
                <a:cubicBezTo>
                  <a:pt x="662568" y="700374"/>
                  <a:pt x="666998" y="692676"/>
                  <a:pt x="670956" y="684759"/>
                </a:cubicBezTo>
                <a:cubicBezTo>
                  <a:pt x="684138" y="618851"/>
                  <a:pt x="661114" y="685852"/>
                  <a:pt x="712520" y="649133"/>
                </a:cubicBezTo>
                <a:cubicBezTo>
                  <a:pt x="719161" y="644390"/>
                  <a:pt x="716215" y="633229"/>
                  <a:pt x="718457" y="625382"/>
                </a:cubicBezTo>
                <a:cubicBezTo>
                  <a:pt x="720176" y="619364"/>
                  <a:pt x="722416" y="613507"/>
                  <a:pt x="724395" y="607569"/>
                </a:cubicBezTo>
                <a:cubicBezTo>
                  <a:pt x="722416" y="597673"/>
                  <a:pt x="720905" y="587672"/>
                  <a:pt x="718457" y="577881"/>
                </a:cubicBezTo>
                <a:cubicBezTo>
                  <a:pt x="716939" y="571809"/>
                  <a:pt x="713549" y="566242"/>
                  <a:pt x="712520" y="560068"/>
                </a:cubicBezTo>
                <a:cubicBezTo>
                  <a:pt x="699264" y="480529"/>
                  <a:pt x="714564" y="530574"/>
                  <a:pt x="700644" y="488816"/>
                </a:cubicBezTo>
                <a:cubicBezTo>
                  <a:pt x="702623" y="482878"/>
                  <a:pt x="705064" y="477075"/>
                  <a:pt x="706582" y="471003"/>
                </a:cubicBezTo>
                <a:cubicBezTo>
                  <a:pt x="709030" y="461212"/>
                  <a:pt x="707513" y="450077"/>
                  <a:pt x="712520" y="441315"/>
                </a:cubicBezTo>
                <a:cubicBezTo>
                  <a:pt x="716060" y="435119"/>
                  <a:pt x="724760" y="433897"/>
                  <a:pt x="730332" y="429439"/>
                </a:cubicBezTo>
                <a:cubicBezTo>
                  <a:pt x="734703" y="425942"/>
                  <a:pt x="738849" y="422043"/>
                  <a:pt x="742208" y="417564"/>
                </a:cubicBezTo>
                <a:cubicBezTo>
                  <a:pt x="750771" y="406146"/>
                  <a:pt x="765958" y="381938"/>
                  <a:pt x="765958" y="381938"/>
                </a:cubicBezTo>
                <a:cubicBezTo>
                  <a:pt x="774931" y="346046"/>
                  <a:pt x="769317" y="365924"/>
                  <a:pt x="783771" y="322561"/>
                </a:cubicBezTo>
                <a:cubicBezTo>
                  <a:pt x="785750" y="316623"/>
                  <a:pt x="788481" y="310885"/>
                  <a:pt x="789709" y="304748"/>
                </a:cubicBezTo>
                <a:cubicBezTo>
                  <a:pt x="797047" y="268062"/>
                  <a:pt x="790049" y="283457"/>
                  <a:pt x="807522" y="257247"/>
                </a:cubicBezTo>
                <a:cubicBezTo>
                  <a:pt x="809501" y="249330"/>
                  <a:pt x="813460" y="241657"/>
                  <a:pt x="813460" y="233496"/>
                </a:cubicBezTo>
                <a:cubicBezTo>
                  <a:pt x="813460" y="227237"/>
                  <a:pt x="807522" y="221942"/>
                  <a:pt x="807522" y="215683"/>
                </a:cubicBezTo>
                <a:cubicBezTo>
                  <a:pt x="807522" y="195792"/>
                  <a:pt x="807170" y="175177"/>
                  <a:pt x="813460" y="156307"/>
                </a:cubicBezTo>
                <a:cubicBezTo>
                  <a:pt x="815717" y="149537"/>
                  <a:pt x="825335" y="148390"/>
                  <a:pt x="831273" y="144432"/>
                </a:cubicBezTo>
                <a:cubicBezTo>
                  <a:pt x="823885" y="92721"/>
                  <a:pt x="816524" y="60921"/>
                  <a:pt x="831273" y="1928"/>
                </a:cubicBezTo>
                <a:cubicBezTo>
                  <a:pt x="832791" y="-4144"/>
                  <a:pt x="843148" y="5886"/>
                  <a:pt x="849086" y="7865"/>
                </a:cubicBezTo>
                <a:cubicBezTo>
                  <a:pt x="871491" y="30272"/>
                  <a:pt x="874074" y="26728"/>
                  <a:pt x="855023" y="79117"/>
                </a:cubicBezTo>
                <a:cubicBezTo>
                  <a:pt x="852884" y="84999"/>
                  <a:pt x="843228" y="83335"/>
                  <a:pt x="837210" y="85055"/>
                </a:cubicBezTo>
                <a:cubicBezTo>
                  <a:pt x="829364" y="87297"/>
                  <a:pt x="821377" y="89014"/>
                  <a:pt x="813460" y="90993"/>
                </a:cubicBezTo>
                <a:cubicBezTo>
                  <a:pt x="815439" y="96931"/>
                  <a:pt x="815487" y="103919"/>
                  <a:pt x="819397" y="108806"/>
                </a:cubicBezTo>
                <a:cubicBezTo>
                  <a:pt x="823855" y="114378"/>
                  <a:pt x="835933" y="113660"/>
                  <a:pt x="837210" y="120681"/>
                </a:cubicBezTo>
                <a:cubicBezTo>
                  <a:pt x="841890" y="146419"/>
                  <a:pt x="832992" y="168963"/>
                  <a:pt x="825335" y="191933"/>
                </a:cubicBezTo>
                <a:cubicBezTo>
                  <a:pt x="823356" y="215684"/>
                  <a:pt x="822547" y="239561"/>
                  <a:pt x="819397" y="263185"/>
                </a:cubicBezTo>
                <a:cubicBezTo>
                  <a:pt x="818570" y="269389"/>
                  <a:pt x="817886" y="276572"/>
                  <a:pt x="813460" y="280998"/>
                </a:cubicBezTo>
                <a:cubicBezTo>
                  <a:pt x="809034" y="285424"/>
                  <a:pt x="801585" y="284956"/>
                  <a:pt x="795647" y="286935"/>
                </a:cubicBezTo>
                <a:cubicBezTo>
                  <a:pt x="751468" y="331114"/>
                  <a:pt x="795565" y="281678"/>
                  <a:pt x="777834" y="429439"/>
                </a:cubicBezTo>
                <a:cubicBezTo>
                  <a:pt x="776984" y="436524"/>
                  <a:pt x="769917" y="441314"/>
                  <a:pt x="765958" y="447252"/>
                </a:cubicBezTo>
                <a:cubicBezTo>
                  <a:pt x="755035" y="480025"/>
                  <a:pt x="758762" y="464695"/>
                  <a:pt x="754083" y="518504"/>
                </a:cubicBezTo>
                <a:cubicBezTo>
                  <a:pt x="746270" y="608351"/>
                  <a:pt x="774822" y="592741"/>
                  <a:pt x="730332" y="607569"/>
                </a:cubicBezTo>
                <a:cubicBezTo>
                  <a:pt x="726374" y="611528"/>
                  <a:pt x="720662" y="614299"/>
                  <a:pt x="718457" y="619445"/>
                </a:cubicBezTo>
                <a:cubicBezTo>
                  <a:pt x="708782" y="642022"/>
                  <a:pt x="712300" y="656244"/>
                  <a:pt x="718457" y="678821"/>
                </a:cubicBezTo>
                <a:cubicBezTo>
                  <a:pt x="721750" y="690898"/>
                  <a:pt x="730332" y="714447"/>
                  <a:pt x="730332" y="714447"/>
                </a:cubicBezTo>
                <a:cubicBezTo>
                  <a:pt x="732311" y="730281"/>
                  <a:pt x="727419" y="748671"/>
                  <a:pt x="736270" y="761948"/>
                </a:cubicBezTo>
                <a:cubicBezTo>
                  <a:pt x="740228" y="767886"/>
                  <a:pt x="747085" y="748673"/>
                  <a:pt x="754083" y="750073"/>
                </a:cubicBezTo>
                <a:cubicBezTo>
                  <a:pt x="761081" y="751473"/>
                  <a:pt x="762000" y="761948"/>
                  <a:pt x="765958" y="767886"/>
                </a:cubicBezTo>
                <a:cubicBezTo>
                  <a:pt x="756543" y="796131"/>
                  <a:pt x="758337" y="801164"/>
                  <a:pt x="742208" y="821325"/>
                </a:cubicBezTo>
                <a:cubicBezTo>
                  <a:pt x="738711" y="825696"/>
                  <a:pt x="733829" y="828829"/>
                  <a:pt x="730332" y="833200"/>
                </a:cubicBezTo>
                <a:cubicBezTo>
                  <a:pt x="724739" y="840191"/>
                  <a:pt x="716138" y="858111"/>
                  <a:pt x="706582" y="862889"/>
                </a:cubicBezTo>
                <a:cubicBezTo>
                  <a:pt x="699283" y="866539"/>
                  <a:pt x="690748" y="866847"/>
                  <a:pt x="682831" y="868826"/>
                </a:cubicBezTo>
                <a:cubicBezTo>
                  <a:pt x="678873" y="872785"/>
                  <a:pt x="672429" y="875301"/>
                  <a:pt x="670956" y="880702"/>
                </a:cubicBezTo>
                <a:cubicBezTo>
                  <a:pt x="659567" y="922463"/>
                  <a:pt x="667100" y="957038"/>
                  <a:pt x="670956" y="999455"/>
                </a:cubicBezTo>
                <a:cubicBezTo>
                  <a:pt x="668977" y="1013310"/>
                  <a:pt x="675644" y="1031911"/>
                  <a:pt x="665018" y="1041019"/>
                </a:cubicBezTo>
                <a:cubicBezTo>
                  <a:pt x="645315" y="1057907"/>
                  <a:pt x="621021" y="1026710"/>
                  <a:pt x="611579" y="1017268"/>
                </a:cubicBezTo>
                <a:cubicBezTo>
                  <a:pt x="595745" y="1019247"/>
                  <a:pt x="579778" y="1020352"/>
                  <a:pt x="564078" y="1023206"/>
                </a:cubicBezTo>
                <a:cubicBezTo>
                  <a:pt x="557920" y="1024326"/>
                  <a:pt x="550691" y="1024717"/>
                  <a:pt x="546265" y="1029143"/>
                </a:cubicBezTo>
                <a:cubicBezTo>
                  <a:pt x="541839" y="1033569"/>
                  <a:pt x="542306" y="1041018"/>
                  <a:pt x="540327" y="1046956"/>
                </a:cubicBezTo>
                <a:cubicBezTo>
                  <a:pt x="544286" y="1050915"/>
                  <a:pt x="551105" y="1053342"/>
                  <a:pt x="552203" y="1058832"/>
                </a:cubicBezTo>
                <a:cubicBezTo>
                  <a:pt x="559547" y="1095548"/>
                  <a:pt x="481961" y="1082490"/>
                  <a:pt x="480951" y="1082582"/>
                </a:cubicBezTo>
                <a:lnTo>
                  <a:pt x="451262" y="1112270"/>
                </a:lnTo>
                <a:cubicBezTo>
                  <a:pt x="443867" y="1119665"/>
                  <a:pt x="466284" y="1139726"/>
                  <a:pt x="469075" y="1141959"/>
                </a:cubicBezTo>
                <a:cubicBezTo>
                  <a:pt x="493740" y="1161691"/>
                  <a:pt x="489224" y="1152640"/>
                  <a:pt x="528452" y="1159772"/>
                </a:cubicBezTo>
                <a:cubicBezTo>
                  <a:pt x="536481" y="1161232"/>
                  <a:pt x="544286" y="1163730"/>
                  <a:pt x="552203" y="1165709"/>
                </a:cubicBezTo>
                <a:cubicBezTo>
                  <a:pt x="565477" y="1178984"/>
                  <a:pt x="580296" y="1187362"/>
                  <a:pt x="558140" y="1213211"/>
                </a:cubicBezTo>
                <a:cubicBezTo>
                  <a:pt x="551572" y="1220873"/>
                  <a:pt x="538348" y="1217169"/>
                  <a:pt x="528452" y="1219148"/>
                </a:cubicBezTo>
                <a:cubicBezTo>
                  <a:pt x="518622" y="1225702"/>
                  <a:pt x="501327" y="1231967"/>
                  <a:pt x="504701" y="1248837"/>
                </a:cubicBezTo>
                <a:cubicBezTo>
                  <a:pt x="505799" y="1254326"/>
                  <a:pt x="512618" y="1256754"/>
                  <a:pt x="516577" y="1260712"/>
                </a:cubicBezTo>
                <a:cubicBezTo>
                  <a:pt x="538348" y="1258733"/>
                  <a:pt x="560997" y="1261203"/>
                  <a:pt x="581891" y="1254774"/>
                </a:cubicBezTo>
                <a:cubicBezTo>
                  <a:pt x="597108" y="1250092"/>
                  <a:pt x="593389" y="1221104"/>
                  <a:pt x="599704" y="1213211"/>
                </a:cubicBezTo>
                <a:cubicBezTo>
                  <a:pt x="603614" y="1208324"/>
                  <a:pt x="611579" y="1209252"/>
                  <a:pt x="617517" y="1207273"/>
                </a:cubicBezTo>
                <a:cubicBezTo>
                  <a:pt x="615538" y="1217169"/>
                  <a:pt x="609390" y="1227109"/>
                  <a:pt x="611579" y="1236961"/>
                </a:cubicBezTo>
                <a:cubicBezTo>
                  <a:pt x="613726" y="1246622"/>
                  <a:pt x="622394" y="1253714"/>
                  <a:pt x="629392" y="1260712"/>
                </a:cubicBezTo>
                <a:cubicBezTo>
                  <a:pt x="640901" y="1272221"/>
                  <a:pt x="650531" y="1273696"/>
                  <a:pt x="665018" y="1278525"/>
                </a:cubicBezTo>
                <a:cubicBezTo>
                  <a:pt x="668977" y="1284463"/>
                  <a:pt x="671848" y="1291292"/>
                  <a:pt x="676894" y="1296338"/>
                </a:cubicBezTo>
                <a:cubicBezTo>
                  <a:pt x="681940" y="1301384"/>
                  <a:pt x="690249" y="1302641"/>
                  <a:pt x="694707" y="1308213"/>
                </a:cubicBezTo>
                <a:cubicBezTo>
                  <a:pt x="715126" y="1333737"/>
                  <a:pt x="684848" y="1319454"/>
                  <a:pt x="712520" y="1337902"/>
                </a:cubicBezTo>
                <a:cubicBezTo>
                  <a:pt x="719885" y="1342812"/>
                  <a:pt x="728585" y="1345386"/>
                  <a:pt x="736270" y="1349777"/>
                </a:cubicBezTo>
                <a:cubicBezTo>
                  <a:pt x="742466" y="1353317"/>
                  <a:pt x="748145" y="1357694"/>
                  <a:pt x="754083" y="1361652"/>
                </a:cubicBezTo>
                <a:cubicBezTo>
                  <a:pt x="756062" y="1369569"/>
                  <a:pt x="755494" y="1378613"/>
                  <a:pt x="760021" y="1385403"/>
                </a:cubicBezTo>
                <a:cubicBezTo>
                  <a:pt x="795828" y="1439113"/>
                  <a:pt x="764363" y="1356862"/>
                  <a:pt x="783771" y="1415091"/>
                </a:cubicBezTo>
                <a:cubicBezTo>
                  <a:pt x="779813" y="1419050"/>
                  <a:pt x="776267" y="1423470"/>
                  <a:pt x="771896" y="1426967"/>
                </a:cubicBezTo>
                <a:cubicBezTo>
                  <a:pt x="766324" y="1431425"/>
                  <a:pt x="758541" y="1433270"/>
                  <a:pt x="754083" y="1438842"/>
                </a:cubicBezTo>
                <a:cubicBezTo>
                  <a:pt x="750173" y="1443729"/>
                  <a:pt x="750124" y="1450717"/>
                  <a:pt x="748145" y="1456655"/>
                </a:cubicBezTo>
                <a:cubicBezTo>
                  <a:pt x="750124" y="1466551"/>
                  <a:pt x="750539" y="1476894"/>
                  <a:pt x="754083" y="1486343"/>
                </a:cubicBezTo>
                <a:cubicBezTo>
                  <a:pt x="758578" y="1498328"/>
                  <a:pt x="769138" y="1507336"/>
                  <a:pt x="777834" y="1516032"/>
                </a:cubicBezTo>
                <a:cubicBezTo>
                  <a:pt x="773875" y="1521970"/>
                  <a:pt x="769150" y="1527462"/>
                  <a:pt x="765958" y="1533845"/>
                </a:cubicBezTo>
                <a:cubicBezTo>
                  <a:pt x="763159" y="1539443"/>
                  <a:pt x="763931" y="1546770"/>
                  <a:pt x="760021" y="1551657"/>
                </a:cubicBezTo>
                <a:cubicBezTo>
                  <a:pt x="755563" y="1557230"/>
                  <a:pt x="748146" y="1559574"/>
                  <a:pt x="742208" y="1563533"/>
                </a:cubicBezTo>
                <a:cubicBezTo>
                  <a:pt x="748146" y="1565512"/>
                  <a:pt x="755134" y="1565560"/>
                  <a:pt x="760021" y="1569470"/>
                </a:cubicBezTo>
                <a:cubicBezTo>
                  <a:pt x="777343" y="1583328"/>
                  <a:pt x="767907" y="1588550"/>
                  <a:pt x="777834" y="1605096"/>
                </a:cubicBezTo>
                <a:cubicBezTo>
                  <a:pt x="798984" y="1640347"/>
                  <a:pt x="781213" y="1588950"/>
                  <a:pt x="801584" y="1634785"/>
                </a:cubicBezTo>
                <a:cubicBezTo>
                  <a:pt x="806668" y="1646224"/>
                  <a:pt x="813460" y="1670411"/>
                  <a:pt x="813460" y="1670411"/>
                </a:cubicBezTo>
                <a:cubicBezTo>
                  <a:pt x="811481" y="1676349"/>
                  <a:pt x="810321" y="1682626"/>
                  <a:pt x="807522" y="1688224"/>
                </a:cubicBezTo>
                <a:cubicBezTo>
                  <a:pt x="804331" y="1694607"/>
                  <a:pt x="795647" y="1698901"/>
                  <a:pt x="795647" y="1706037"/>
                </a:cubicBezTo>
                <a:cubicBezTo>
                  <a:pt x="795647" y="1718555"/>
                  <a:pt x="803564" y="1729788"/>
                  <a:pt x="807522" y="1741663"/>
                </a:cubicBezTo>
                <a:lnTo>
                  <a:pt x="813460" y="1759476"/>
                </a:lnTo>
                <a:cubicBezTo>
                  <a:pt x="816041" y="1767217"/>
                  <a:pt x="815748" y="1775927"/>
                  <a:pt x="819397" y="1783226"/>
                </a:cubicBezTo>
                <a:cubicBezTo>
                  <a:pt x="823823" y="1792077"/>
                  <a:pt x="831535" y="1798870"/>
                  <a:pt x="837210" y="1806977"/>
                </a:cubicBezTo>
                <a:cubicBezTo>
                  <a:pt x="870353" y="1854323"/>
                  <a:pt x="848084" y="1829726"/>
                  <a:pt x="878774" y="1860416"/>
                </a:cubicBezTo>
                <a:cubicBezTo>
                  <a:pt x="891522" y="1898659"/>
                  <a:pt x="887999" y="1880294"/>
                  <a:pt x="878774" y="1949481"/>
                </a:cubicBezTo>
                <a:cubicBezTo>
                  <a:pt x="877947" y="1955685"/>
                  <a:pt x="878270" y="1964189"/>
                  <a:pt x="872836" y="1967294"/>
                </a:cubicBezTo>
                <a:cubicBezTo>
                  <a:pt x="862383" y="1973267"/>
                  <a:pt x="849085" y="1971253"/>
                  <a:pt x="837210" y="1973232"/>
                </a:cubicBezTo>
                <a:cubicBezTo>
                  <a:pt x="801285" y="1937304"/>
                  <a:pt x="856925" y="1997340"/>
                  <a:pt x="819397" y="1931668"/>
                </a:cubicBezTo>
                <a:cubicBezTo>
                  <a:pt x="815856" y="1925472"/>
                  <a:pt x="807522" y="1923751"/>
                  <a:pt x="801584" y="1919793"/>
                </a:cubicBezTo>
                <a:cubicBezTo>
                  <a:pt x="799605" y="1925731"/>
                  <a:pt x="796302" y="1931382"/>
                  <a:pt x="795647" y="1937606"/>
                </a:cubicBezTo>
                <a:cubicBezTo>
                  <a:pt x="792326" y="1969161"/>
                  <a:pt x="798662" y="2002168"/>
                  <a:pt x="789709" y="2032608"/>
                </a:cubicBezTo>
                <a:cubicBezTo>
                  <a:pt x="787406" y="2040437"/>
                  <a:pt x="773875" y="2036567"/>
                  <a:pt x="765958" y="2038546"/>
                </a:cubicBezTo>
                <a:cubicBezTo>
                  <a:pt x="779813" y="2080110"/>
                  <a:pt x="781793" y="2062297"/>
                  <a:pt x="771896" y="2091985"/>
                </a:cubicBezTo>
                <a:cubicBezTo>
                  <a:pt x="762000" y="2090006"/>
                  <a:pt x="752199" y="2084620"/>
                  <a:pt x="742208" y="2086047"/>
                </a:cubicBezTo>
                <a:cubicBezTo>
                  <a:pt x="736666" y="2086839"/>
                  <a:pt x="732606" y="2092806"/>
                  <a:pt x="730332" y="2097922"/>
                </a:cubicBezTo>
                <a:cubicBezTo>
                  <a:pt x="724480" y="2111089"/>
                  <a:pt x="727102" y="2127959"/>
                  <a:pt x="718457" y="2139486"/>
                </a:cubicBezTo>
                <a:cubicBezTo>
                  <a:pt x="713561" y="2146014"/>
                  <a:pt x="702624" y="2143445"/>
                  <a:pt x="694707" y="2145424"/>
                </a:cubicBezTo>
                <a:cubicBezTo>
                  <a:pt x="688769" y="2149382"/>
                  <a:pt x="683277" y="2154108"/>
                  <a:pt x="676894" y="2157299"/>
                </a:cubicBezTo>
                <a:cubicBezTo>
                  <a:pt x="662274" y="2164609"/>
                  <a:pt x="637143" y="2166893"/>
                  <a:pt x="623455" y="2169174"/>
                </a:cubicBezTo>
                <a:cubicBezTo>
                  <a:pt x="619496" y="2165216"/>
                  <a:pt x="615076" y="2161670"/>
                  <a:pt x="611579" y="2157299"/>
                </a:cubicBezTo>
                <a:cubicBezTo>
                  <a:pt x="607121" y="2151727"/>
                  <a:pt x="605413" y="2135204"/>
                  <a:pt x="599704" y="2139486"/>
                </a:cubicBezTo>
                <a:cubicBezTo>
                  <a:pt x="589690" y="2146997"/>
                  <a:pt x="591787" y="2163237"/>
                  <a:pt x="587829" y="2175112"/>
                </a:cubicBezTo>
                <a:cubicBezTo>
                  <a:pt x="586059" y="2180423"/>
                  <a:pt x="579912" y="2183029"/>
                  <a:pt x="575953" y="2186987"/>
                </a:cubicBezTo>
                <a:cubicBezTo>
                  <a:pt x="577932" y="2194904"/>
                  <a:pt x="576793" y="2204366"/>
                  <a:pt x="581891" y="2210738"/>
                </a:cubicBezTo>
                <a:cubicBezTo>
                  <a:pt x="585801" y="2215625"/>
                  <a:pt x="593632" y="2215158"/>
                  <a:pt x="599704" y="2216676"/>
                </a:cubicBezTo>
                <a:cubicBezTo>
                  <a:pt x="609495" y="2219124"/>
                  <a:pt x="619496" y="2220634"/>
                  <a:pt x="629392" y="2222613"/>
                </a:cubicBezTo>
                <a:cubicBezTo>
                  <a:pt x="627413" y="2236468"/>
                  <a:pt x="632671" y="2253644"/>
                  <a:pt x="623455" y="2264177"/>
                </a:cubicBezTo>
                <a:cubicBezTo>
                  <a:pt x="615527" y="2273238"/>
                  <a:pt x="599634" y="2267754"/>
                  <a:pt x="587829" y="2270115"/>
                </a:cubicBezTo>
                <a:cubicBezTo>
                  <a:pt x="579827" y="2271715"/>
                  <a:pt x="571995" y="2274073"/>
                  <a:pt x="564078" y="2276052"/>
                </a:cubicBezTo>
                <a:cubicBezTo>
                  <a:pt x="566057" y="2299803"/>
                  <a:pt x="566866" y="2323680"/>
                  <a:pt x="570016" y="2347304"/>
                </a:cubicBezTo>
                <a:cubicBezTo>
                  <a:pt x="570843" y="2353508"/>
                  <a:pt x="575953" y="2358858"/>
                  <a:pt x="575953" y="2365117"/>
                </a:cubicBezTo>
                <a:cubicBezTo>
                  <a:pt x="575953" y="2375209"/>
                  <a:pt x="571995" y="2384910"/>
                  <a:pt x="570016" y="2394806"/>
                </a:cubicBezTo>
                <a:cubicBezTo>
                  <a:pt x="558141" y="2390847"/>
                  <a:pt x="543242" y="2391781"/>
                  <a:pt x="534390" y="2382930"/>
                </a:cubicBezTo>
                <a:cubicBezTo>
                  <a:pt x="530431" y="2378972"/>
                  <a:pt x="527825" y="2372825"/>
                  <a:pt x="522514" y="2371055"/>
                </a:cubicBezTo>
                <a:cubicBezTo>
                  <a:pt x="509237" y="2366629"/>
                  <a:pt x="494805" y="2367096"/>
                  <a:pt x="480951" y="2365117"/>
                </a:cubicBezTo>
                <a:cubicBezTo>
                  <a:pt x="482930" y="2351263"/>
                  <a:pt x="484143" y="2337277"/>
                  <a:pt x="486888" y="2323554"/>
                </a:cubicBezTo>
                <a:cubicBezTo>
                  <a:pt x="488115" y="2317417"/>
                  <a:pt x="495625" y="2311339"/>
                  <a:pt x="492826" y="2305741"/>
                </a:cubicBezTo>
                <a:cubicBezTo>
                  <a:pt x="490027" y="2300143"/>
                  <a:pt x="480951" y="2301782"/>
                  <a:pt x="475013" y="2299803"/>
                </a:cubicBezTo>
                <a:cubicBezTo>
                  <a:pt x="453242" y="2301782"/>
                  <a:pt x="429879" y="2297333"/>
                  <a:pt x="409699" y="2305741"/>
                </a:cubicBezTo>
                <a:cubicBezTo>
                  <a:pt x="402166" y="2308880"/>
                  <a:pt x="403761" y="2321331"/>
                  <a:pt x="403761" y="2329491"/>
                </a:cubicBezTo>
                <a:cubicBezTo>
                  <a:pt x="403761" y="2344906"/>
                  <a:pt x="412168" y="2349773"/>
                  <a:pt x="421574" y="2359180"/>
                </a:cubicBezTo>
                <a:cubicBezTo>
                  <a:pt x="423553" y="2367097"/>
                  <a:pt x="423863" y="2375631"/>
                  <a:pt x="427512" y="2382930"/>
                </a:cubicBezTo>
                <a:cubicBezTo>
                  <a:pt x="430016" y="2387937"/>
                  <a:pt x="436282" y="2390148"/>
                  <a:pt x="439387" y="2394806"/>
                </a:cubicBezTo>
                <a:cubicBezTo>
                  <a:pt x="444297" y="2402171"/>
                  <a:pt x="447304" y="2410639"/>
                  <a:pt x="451262" y="2418556"/>
                </a:cubicBezTo>
                <a:cubicBezTo>
                  <a:pt x="449283" y="2428452"/>
                  <a:pt x="449301" y="2438969"/>
                  <a:pt x="445325" y="2448245"/>
                </a:cubicBezTo>
                <a:cubicBezTo>
                  <a:pt x="443120" y="2453391"/>
                  <a:pt x="437821" y="2456623"/>
                  <a:pt x="433449" y="2460120"/>
                </a:cubicBezTo>
                <a:cubicBezTo>
                  <a:pt x="403073" y="2484419"/>
                  <a:pt x="428466" y="2459483"/>
                  <a:pt x="391886" y="2483870"/>
                </a:cubicBezTo>
                <a:cubicBezTo>
                  <a:pt x="381732" y="2490639"/>
                  <a:pt x="374488" y="2504029"/>
                  <a:pt x="368135" y="2513559"/>
                </a:cubicBezTo>
                <a:cubicBezTo>
                  <a:pt x="376465" y="2538547"/>
                  <a:pt x="379507" y="2538820"/>
                  <a:pt x="368135" y="2572935"/>
                </a:cubicBezTo>
                <a:cubicBezTo>
                  <a:pt x="366365" y="2578246"/>
                  <a:pt x="361267" y="2582307"/>
                  <a:pt x="356260" y="2584811"/>
                </a:cubicBezTo>
                <a:cubicBezTo>
                  <a:pt x="345064" y="2590409"/>
                  <a:pt x="320634" y="2596686"/>
                  <a:pt x="320634" y="2596686"/>
                </a:cubicBezTo>
                <a:cubicBezTo>
                  <a:pt x="312717" y="2594707"/>
                  <a:pt x="303255" y="2595846"/>
                  <a:pt x="296883" y="2590748"/>
                </a:cubicBezTo>
                <a:cubicBezTo>
                  <a:pt x="291996" y="2586838"/>
                  <a:pt x="290945" y="2579194"/>
                  <a:pt x="290945" y="2572935"/>
                </a:cubicBezTo>
                <a:cubicBezTo>
                  <a:pt x="290945" y="2491645"/>
                  <a:pt x="273958" y="2503388"/>
                  <a:pt x="314696" y="2489808"/>
                </a:cubicBezTo>
                <a:cubicBezTo>
                  <a:pt x="318654" y="2483870"/>
                  <a:pt x="322113" y="2477567"/>
                  <a:pt x="326571" y="2471995"/>
                </a:cubicBezTo>
                <a:cubicBezTo>
                  <a:pt x="330068" y="2467624"/>
                  <a:pt x="335943" y="2465127"/>
                  <a:pt x="338447" y="2460120"/>
                </a:cubicBezTo>
                <a:cubicBezTo>
                  <a:pt x="342097" y="2452821"/>
                  <a:pt x="340734" y="2443668"/>
                  <a:pt x="344384" y="2436369"/>
                </a:cubicBezTo>
                <a:cubicBezTo>
                  <a:pt x="346888" y="2431362"/>
                  <a:pt x="352763" y="2428865"/>
                  <a:pt x="356260" y="2424494"/>
                </a:cubicBezTo>
                <a:cubicBezTo>
                  <a:pt x="389333" y="2383154"/>
                  <a:pt x="343627" y="2431189"/>
                  <a:pt x="385948" y="2388868"/>
                </a:cubicBezTo>
                <a:cubicBezTo>
                  <a:pt x="385064" y="2384450"/>
                  <a:pt x="383733" y="2349254"/>
                  <a:pt x="368135" y="2347304"/>
                </a:cubicBezTo>
                <a:cubicBezTo>
                  <a:pt x="356189" y="2345811"/>
                  <a:pt x="344384" y="2351263"/>
                  <a:pt x="332509" y="2353242"/>
                </a:cubicBezTo>
                <a:cubicBezTo>
                  <a:pt x="328551" y="2359180"/>
                  <a:pt x="323825" y="2364672"/>
                  <a:pt x="320634" y="2371055"/>
                </a:cubicBezTo>
                <a:cubicBezTo>
                  <a:pt x="317835" y="2376653"/>
                  <a:pt x="318606" y="2383981"/>
                  <a:pt x="314696" y="2388868"/>
                </a:cubicBezTo>
                <a:cubicBezTo>
                  <a:pt x="310238" y="2394440"/>
                  <a:pt x="302301" y="2396099"/>
                  <a:pt x="296883" y="2400743"/>
                </a:cubicBezTo>
                <a:cubicBezTo>
                  <a:pt x="288382" y="2408029"/>
                  <a:pt x="273132" y="2424494"/>
                  <a:pt x="273132" y="2424494"/>
                </a:cubicBezTo>
                <a:cubicBezTo>
                  <a:pt x="252694" y="2485810"/>
                  <a:pt x="267653" y="2433850"/>
                  <a:pt x="255320" y="2501683"/>
                </a:cubicBezTo>
                <a:cubicBezTo>
                  <a:pt x="253860" y="2509712"/>
                  <a:pt x="254480" y="2519062"/>
                  <a:pt x="249382" y="2525434"/>
                </a:cubicBezTo>
                <a:cubicBezTo>
                  <a:pt x="245472" y="2530321"/>
                  <a:pt x="237765" y="2530487"/>
                  <a:pt x="231569" y="2531372"/>
                </a:cubicBezTo>
                <a:cubicBezTo>
                  <a:pt x="209928" y="2534464"/>
                  <a:pt x="188026" y="2535330"/>
                  <a:pt x="166255" y="2537309"/>
                </a:cubicBezTo>
                <a:cubicBezTo>
                  <a:pt x="154382" y="2541267"/>
                  <a:pt x="111826" y="2542258"/>
                  <a:pt x="136566" y="2566998"/>
                </a:cubicBezTo>
                <a:cubicBezTo>
                  <a:pt x="140992" y="2571424"/>
                  <a:pt x="148441" y="2570956"/>
                  <a:pt x="154379" y="2572935"/>
                </a:cubicBezTo>
                <a:cubicBezTo>
                  <a:pt x="160317" y="2576894"/>
                  <a:pt x="165633" y="2582000"/>
                  <a:pt x="172192" y="2584811"/>
                </a:cubicBezTo>
                <a:cubicBezTo>
                  <a:pt x="179693" y="2588026"/>
                  <a:pt x="188302" y="2587883"/>
                  <a:pt x="195943" y="2590748"/>
                </a:cubicBezTo>
                <a:cubicBezTo>
                  <a:pt x="204231" y="2593856"/>
                  <a:pt x="211777" y="2598665"/>
                  <a:pt x="219694" y="2602624"/>
                </a:cubicBezTo>
                <a:cubicBezTo>
                  <a:pt x="223652" y="2610541"/>
                  <a:pt x="226659" y="2619009"/>
                  <a:pt x="231569" y="2626374"/>
                </a:cubicBezTo>
                <a:cubicBezTo>
                  <a:pt x="234674" y="2631032"/>
                  <a:pt x="241835" y="2632888"/>
                  <a:pt x="243444" y="2638250"/>
                </a:cubicBezTo>
                <a:cubicBezTo>
                  <a:pt x="248029" y="2653534"/>
                  <a:pt x="247937" y="2669860"/>
                  <a:pt x="249382" y="2685751"/>
                </a:cubicBezTo>
                <a:cubicBezTo>
                  <a:pt x="257620" y="2776363"/>
                  <a:pt x="235295" y="2748851"/>
                  <a:pt x="267195" y="2780754"/>
                </a:cubicBezTo>
                <a:cubicBezTo>
                  <a:pt x="269174" y="2796588"/>
                  <a:pt x="270278" y="2812556"/>
                  <a:pt x="273132" y="2828255"/>
                </a:cubicBezTo>
                <a:cubicBezTo>
                  <a:pt x="274252" y="2834413"/>
                  <a:pt x="282708" y="2840975"/>
                  <a:pt x="279070" y="2846068"/>
                </a:cubicBezTo>
                <a:cubicBezTo>
                  <a:pt x="270774" y="2857682"/>
                  <a:pt x="243444" y="2869819"/>
                  <a:pt x="243444" y="2869819"/>
                </a:cubicBezTo>
                <a:cubicBezTo>
                  <a:pt x="233748" y="2884363"/>
                  <a:pt x="222170" y="2892211"/>
                  <a:pt x="237507" y="2911382"/>
                </a:cubicBezTo>
                <a:cubicBezTo>
                  <a:pt x="241417" y="2916269"/>
                  <a:pt x="249382" y="2915341"/>
                  <a:pt x="255320" y="2917320"/>
                </a:cubicBezTo>
                <a:cubicBezTo>
                  <a:pt x="268885" y="2930886"/>
                  <a:pt x="292807" y="2945146"/>
                  <a:pt x="267195" y="2970759"/>
                </a:cubicBezTo>
                <a:cubicBezTo>
                  <a:pt x="262149" y="2975805"/>
                  <a:pt x="258511" y="2959329"/>
                  <a:pt x="255320" y="2952946"/>
                </a:cubicBezTo>
                <a:cubicBezTo>
                  <a:pt x="243764" y="2929834"/>
                  <a:pt x="254860" y="2938019"/>
                  <a:pt x="243444" y="2911382"/>
                </a:cubicBezTo>
                <a:cubicBezTo>
                  <a:pt x="230887" y="2882082"/>
                  <a:pt x="219347" y="2890514"/>
                  <a:pt x="184068" y="2881694"/>
                </a:cubicBezTo>
                <a:cubicBezTo>
                  <a:pt x="150421" y="2848047"/>
                  <a:pt x="158733" y="2869027"/>
                  <a:pt x="166255" y="2816380"/>
                </a:cubicBezTo>
                <a:cubicBezTo>
                  <a:pt x="152651" y="2734762"/>
                  <a:pt x="171966" y="2808086"/>
                  <a:pt x="148442" y="2768878"/>
                </a:cubicBezTo>
                <a:cubicBezTo>
                  <a:pt x="138515" y="2752332"/>
                  <a:pt x="147951" y="2747110"/>
                  <a:pt x="130629" y="2733252"/>
                </a:cubicBezTo>
                <a:cubicBezTo>
                  <a:pt x="125742" y="2729342"/>
                  <a:pt x="118754" y="2729294"/>
                  <a:pt x="112816" y="2727315"/>
                </a:cubicBezTo>
                <a:cubicBezTo>
                  <a:pt x="85593" y="2768149"/>
                  <a:pt x="102605" y="2758428"/>
                  <a:pt x="71252" y="2768878"/>
                </a:cubicBezTo>
                <a:cubicBezTo>
                  <a:pt x="65314" y="2764920"/>
                  <a:pt x="56089" y="2763629"/>
                  <a:pt x="53439" y="2757003"/>
                </a:cubicBezTo>
                <a:cubicBezTo>
                  <a:pt x="51115" y="2751192"/>
                  <a:pt x="54951" y="2743616"/>
                  <a:pt x="59377" y="2739190"/>
                </a:cubicBezTo>
                <a:cubicBezTo>
                  <a:pt x="63803" y="2734764"/>
                  <a:pt x="71118" y="2734770"/>
                  <a:pt x="77190" y="2733252"/>
                </a:cubicBezTo>
                <a:lnTo>
                  <a:pt x="124691" y="2721377"/>
                </a:lnTo>
                <a:cubicBezTo>
                  <a:pt x="109113" y="2674646"/>
                  <a:pt x="126093" y="2707266"/>
                  <a:pt x="29688" y="2697626"/>
                </a:cubicBezTo>
                <a:cubicBezTo>
                  <a:pt x="19646" y="2696622"/>
                  <a:pt x="9896" y="2693668"/>
                  <a:pt x="0" y="2691689"/>
                </a:cubicBezTo>
                <a:cubicBezTo>
                  <a:pt x="5938" y="2687730"/>
                  <a:pt x="11430" y="2683004"/>
                  <a:pt x="17813" y="2679813"/>
                </a:cubicBezTo>
                <a:cubicBezTo>
                  <a:pt x="23411" y="2677014"/>
                  <a:pt x="30259" y="2677096"/>
                  <a:pt x="35626" y="2673876"/>
                </a:cubicBezTo>
                <a:cubicBezTo>
                  <a:pt x="76378" y="2649425"/>
                  <a:pt x="14853" y="2672881"/>
                  <a:pt x="65314" y="2656063"/>
                </a:cubicBezTo>
                <a:cubicBezTo>
                  <a:pt x="67293" y="2650125"/>
                  <a:pt x="68032" y="2643617"/>
                  <a:pt x="71252" y="2638250"/>
                </a:cubicBezTo>
                <a:cubicBezTo>
                  <a:pt x="74132" y="2633450"/>
                  <a:pt x="81357" y="2631685"/>
                  <a:pt x="83127" y="2626374"/>
                </a:cubicBezTo>
                <a:cubicBezTo>
                  <a:pt x="87553" y="2613097"/>
                  <a:pt x="83381" y="2597600"/>
                  <a:pt x="89065" y="2584811"/>
                </a:cubicBezTo>
                <a:cubicBezTo>
                  <a:pt x="91963" y="2578290"/>
                  <a:pt x="100196" y="2575441"/>
                  <a:pt x="106878" y="2572935"/>
                </a:cubicBezTo>
                <a:cubicBezTo>
                  <a:pt x="116327" y="2569391"/>
                  <a:pt x="126775" y="2569446"/>
                  <a:pt x="136566" y="2566998"/>
                </a:cubicBezTo>
                <a:cubicBezTo>
                  <a:pt x="142638" y="2565480"/>
                  <a:pt x="148441" y="2563039"/>
                  <a:pt x="154379" y="2561060"/>
                </a:cubicBezTo>
                <a:cubicBezTo>
                  <a:pt x="170092" y="2513923"/>
                  <a:pt x="154776" y="2579221"/>
                  <a:pt x="106878" y="2537309"/>
                </a:cubicBezTo>
                <a:cubicBezTo>
                  <a:pt x="93406" y="2525520"/>
                  <a:pt x="118339" y="2493398"/>
                  <a:pt x="124691" y="2483870"/>
                </a:cubicBezTo>
                <a:cubicBezTo>
                  <a:pt x="126670" y="2475953"/>
                  <a:pt x="125531" y="2466492"/>
                  <a:pt x="130629" y="2460120"/>
                </a:cubicBezTo>
                <a:cubicBezTo>
                  <a:pt x="134539" y="2455233"/>
                  <a:pt x="143008" y="2457287"/>
                  <a:pt x="148442" y="2454182"/>
                </a:cubicBezTo>
                <a:cubicBezTo>
                  <a:pt x="157034" y="2449272"/>
                  <a:pt x="164275" y="2442307"/>
                  <a:pt x="172192" y="2436369"/>
                </a:cubicBezTo>
                <a:cubicBezTo>
                  <a:pt x="174171" y="2430431"/>
                  <a:pt x="176902" y="2424693"/>
                  <a:pt x="178130" y="2418556"/>
                </a:cubicBezTo>
                <a:cubicBezTo>
                  <a:pt x="180875" y="2404833"/>
                  <a:pt x="179642" y="2390270"/>
                  <a:pt x="184068" y="2376993"/>
                </a:cubicBezTo>
                <a:cubicBezTo>
                  <a:pt x="185838" y="2371682"/>
                  <a:pt x="192838" y="2369775"/>
                  <a:pt x="195943" y="2365117"/>
                </a:cubicBezTo>
                <a:cubicBezTo>
                  <a:pt x="216905" y="2333673"/>
                  <a:pt x="194975" y="2345648"/>
                  <a:pt x="225631" y="2335429"/>
                </a:cubicBezTo>
                <a:cubicBezTo>
                  <a:pt x="236083" y="2304076"/>
                  <a:pt x="228097" y="2322824"/>
                  <a:pt x="255320" y="2281990"/>
                </a:cubicBezTo>
                <a:cubicBezTo>
                  <a:pt x="259978" y="2275003"/>
                  <a:pt x="265622" y="2267932"/>
                  <a:pt x="273132" y="2264177"/>
                </a:cubicBezTo>
                <a:cubicBezTo>
                  <a:pt x="282159" y="2259663"/>
                  <a:pt x="292925" y="2260218"/>
                  <a:pt x="302821" y="2258239"/>
                </a:cubicBezTo>
                <a:cubicBezTo>
                  <a:pt x="306779" y="2252301"/>
                  <a:pt x="309214" y="2244994"/>
                  <a:pt x="314696" y="2240426"/>
                </a:cubicBezTo>
                <a:cubicBezTo>
                  <a:pt x="321496" y="2234760"/>
                  <a:pt x="330762" y="2232942"/>
                  <a:pt x="338447" y="2228551"/>
                </a:cubicBezTo>
                <a:cubicBezTo>
                  <a:pt x="344643" y="2225011"/>
                  <a:pt x="349877" y="2219867"/>
                  <a:pt x="356260" y="2216676"/>
                </a:cubicBezTo>
                <a:cubicBezTo>
                  <a:pt x="361858" y="2213877"/>
                  <a:pt x="368320" y="2213204"/>
                  <a:pt x="374073" y="2210738"/>
                </a:cubicBezTo>
                <a:cubicBezTo>
                  <a:pt x="382208" y="2207251"/>
                  <a:pt x="389605" y="2202150"/>
                  <a:pt x="397823" y="2198863"/>
                </a:cubicBezTo>
                <a:cubicBezTo>
                  <a:pt x="409445" y="2194214"/>
                  <a:pt x="433449" y="2186987"/>
                  <a:pt x="433449" y="2186987"/>
                </a:cubicBezTo>
                <a:cubicBezTo>
                  <a:pt x="439598" y="2180839"/>
                  <a:pt x="454400" y="2164485"/>
                  <a:pt x="463138" y="2163237"/>
                </a:cubicBezTo>
                <a:cubicBezTo>
                  <a:pt x="471216" y="2162083"/>
                  <a:pt x="478971" y="2167195"/>
                  <a:pt x="486888" y="2169174"/>
                </a:cubicBezTo>
                <a:cubicBezTo>
                  <a:pt x="500534" y="2210111"/>
                  <a:pt x="489913" y="2195948"/>
                  <a:pt x="510639" y="2216676"/>
                </a:cubicBezTo>
                <a:cubicBezTo>
                  <a:pt x="521581" y="2213940"/>
                  <a:pt x="550182" y="2211118"/>
                  <a:pt x="552203" y="2192925"/>
                </a:cubicBezTo>
                <a:cubicBezTo>
                  <a:pt x="552586" y="2189477"/>
                  <a:pt x="538995" y="2145511"/>
                  <a:pt x="528452" y="2139486"/>
                </a:cubicBezTo>
                <a:cubicBezTo>
                  <a:pt x="519690" y="2134479"/>
                  <a:pt x="508660" y="2135527"/>
                  <a:pt x="498764" y="2133548"/>
                </a:cubicBezTo>
                <a:cubicBezTo>
                  <a:pt x="494805" y="2127610"/>
                  <a:pt x="488939" y="2122570"/>
                  <a:pt x="486888" y="2115735"/>
                </a:cubicBezTo>
                <a:cubicBezTo>
                  <a:pt x="482867" y="2102330"/>
                  <a:pt x="483696" y="2087895"/>
                  <a:pt x="480951" y="2074172"/>
                </a:cubicBezTo>
                <a:cubicBezTo>
                  <a:pt x="479724" y="2068035"/>
                  <a:pt x="476992" y="2062297"/>
                  <a:pt x="475013" y="2056359"/>
                </a:cubicBezTo>
                <a:cubicBezTo>
                  <a:pt x="476992" y="2050421"/>
                  <a:pt x="478152" y="2044144"/>
                  <a:pt x="480951" y="2038546"/>
                </a:cubicBezTo>
                <a:cubicBezTo>
                  <a:pt x="484142" y="2032163"/>
                  <a:pt x="491221" y="2027686"/>
                  <a:pt x="492826" y="2020733"/>
                </a:cubicBezTo>
                <a:cubicBezTo>
                  <a:pt x="497299" y="2001351"/>
                  <a:pt x="495740" y="1981016"/>
                  <a:pt x="498764" y="1961356"/>
                </a:cubicBezTo>
                <a:cubicBezTo>
                  <a:pt x="499716" y="1955170"/>
                  <a:pt x="502722" y="1949481"/>
                  <a:pt x="504701" y="1943543"/>
                </a:cubicBezTo>
                <a:cubicBezTo>
                  <a:pt x="500743" y="1937605"/>
                  <a:pt x="497394" y="1931212"/>
                  <a:pt x="492826" y="1925730"/>
                </a:cubicBezTo>
                <a:cubicBezTo>
                  <a:pt x="487450" y="1919279"/>
                  <a:pt x="479671" y="1914904"/>
                  <a:pt x="475013" y="1907917"/>
                </a:cubicBezTo>
                <a:cubicBezTo>
                  <a:pt x="471541" y="1902709"/>
                  <a:pt x="471054" y="1896042"/>
                  <a:pt x="469075" y="1890104"/>
                </a:cubicBezTo>
                <a:cubicBezTo>
                  <a:pt x="471054" y="1884166"/>
                  <a:pt x="469075" y="1874270"/>
                  <a:pt x="475013" y="1872291"/>
                </a:cubicBezTo>
                <a:cubicBezTo>
                  <a:pt x="505106" y="1862260"/>
                  <a:pt x="505065" y="1879320"/>
                  <a:pt x="510639" y="1896042"/>
                </a:cubicBezTo>
                <a:cubicBezTo>
                  <a:pt x="512618" y="1909897"/>
                  <a:pt x="506681" y="1927710"/>
                  <a:pt x="516577" y="1937606"/>
                </a:cubicBezTo>
                <a:cubicBezTo>
                  <a:pt x="523713" y="1944742"/>
                  <a:pt x="536529" y="1934323"/>
                  <a:pt x="546265" y="1931668"/>
                </a:cubicBezTo>
                <a:cubicBezTo>
                  <a:pt x="558342" y="1928374"/>
                  <a:pt x="581891" y="1919793"/>
                  <a:pt x="581891" y="1919793"/>
                </a:cubicBezTo>
                <a:cubicBezTo>
                  <a:pt x="585849" y="1915834"/>
                  <a:pt x="592846" y="1913439"/>
                  <a:pt x="593766" y="1907917"/>
                </a:cubicBezTo>
                <a:cubicBezTo>
                  <a:pt x="598119" y="1881798"/>
                  <a:pt x="581637" y="1881071"/>
                  <a:pt x="564078" y="1872291"/>
                </a:cubicBezTo>
                <a:cubicBezTo>
                  <a:pt x="566057" y="1866353"/>
                  <a:pt x="565590" y="1858904"/>
                  <a:pt x="570016" y="1854478"/>
                </a:cubicBezTo>
                <a:cubicBezTo>
                  <a:pt x="580108" y="1844386"/>
                  <a:pt x="605642" y="1830728"/>
                  <a:pt x="605642" y="1830728"/>
                </a:cubicBezTo>
                <a:cubicBezTo>
                  <a:pt x="614684" y="1803599"/>
                  <a:pt x="617303" y="1804282"/>
                  <a:pt x="605642" y="1765413"/>
                </a:cubicBezTo>
                <a:cubicBezTo>
                  <a:pt x="604033" y="1760051"/>
                  <a:pt x="597725" y="1757496"/>
                  <a:pt x="593766" y="1753538"/>
                </a:cubicBezTo>
                <a:cubicBezTo>
                  <a:pt x="602904" y="1707853"/>
                  <a:pt x="597259" y="1733629"/>
                  <a:pt x="611579" y="1676348"/>
                </a:cubicBezTo>
                <a:lnTo>
                  <a:pt x="617517" y="1652598"/>
                </a:lnTo>
                <a:cubicBezTo>
                  <a:pt x="614664" y="1606946"/>
                  <a:pt x="615339" y="1565608"/>
                  <a:pt x="605642" y="1521969"/>
                </a:cubicBezTo>
                <a:cubicBezTo>
                  <a:pt x="604284" y="1515859"/>
                  <a:pt x="601683" y="1510094"/>
                  <a:pt x="599704" y="1504156"/>
                </a:cubicBezTo>
                <a:cubicBezTo>
                  <a:pt x="591130" y="1418419"/>
                  <a:pt x="614332" y="1450717"/>
                  <a:pt x="552203" y="1450717"/>
                </a:cubicBezTo>
                <a:cubicBezTo>
                  <a:pt x="545944" y="1450717"/>
                  <a:pt x="540328" y="1446759"/>
                  <a:pt x="534390" y="1444780"/>
                </a:cubicBezTo>
                <a:cubicBezTo>
                  <a:pt x="538348" y="1438842"/>
                  <a:pt x="541697" y="1432449"/>
                  <a:pt x="546265" y="1426967"/>
                </a:cubicBezTo>
                <a:cubicBezTo>
                  <a:pt x="560504" y="1409880"/>
                  <a:pt x="575196" y="1410987"/>
                  <a:pt x="558140" y="1385403"/>
                </a:cubicBezTo>
                <a:cubicBezTo>
                  <a:pt x="554182" y="1379465"/>
                  <a:pt x="546265" y="1377486"/>
                  <a:pt x="540327" y="1373528"/>
                </a:cubicBezTo>
                <a:cubicBezTo>
                  <a:pt x="536369" y="1367590"/>
                  <a:pt x="534024" y="1360173"/>
                  <a:pt x="528452" y="1355715"/>
                </a:cubicBezTo>
                <a:cubicBezTo>
                  <a:pt x="523565" y="1351805"/>
                  <a:pt x="510639" y="1356036"/>
                  <a:pt x="510639" y="1349777"/>
                </a:cubicBezTo>
                <a:cubicBezTo>
                  <a:pt x="510639" y="1342641"/>
                  <a:pt x="522880" y="1342360"/>
                  <a:pt x="528452" y="1337902"/>
                </a:cubicBezTo>
                <a:cubicBezTo>
                  <a:pt x="532823" y="1334405"/>
                  <a:pt x="536369" y="1329985"/>
                  <a:pt x="540327" y="1326026"/>
                </a:cubicBezTo>
                <a:cubicBezTo>
                  <a:pt x="555252" y="1281252"/>
                  <a:pt x="535119" y="1336442"/>
                  <a:pt x="558140" y="1290400"/>
                </a:cubicBezTo>
                <a:cubicBezTo>
                  <a:pt x="560939" y="1284802"/>
                  <a:pt x="562099" y="1278525"/>
                  <a:pt x="564078" y="1272587"/>
                </a:cubicBezTo>
                <a:cubicBezTo>
                  <a:pt x="558140" y="1268629"/>
                  <a:pt x="553243" y="1262207"/>
                  <a:pt x="546265" y="1260712"/>
                </a:cubicBezTo>
                <a:cubicBezTo>
                  <a:pt x="524889" y="1256131"/>
                  <a:pt x="500199" y="1265138"/>
                  <a:pt x="480951" y="1254774"/>
                </a:cubicBezTo>
                <a:cubicBezTo>
                  <a:pt x="469929" y="1248839"/>
                  <a:pt x="473033" y="1231023"/>
                  <a:pt x="469075" y="1219148"/>
                </a:cubicBezTo>
                <a:cubicBezTo>
                  <a:pt x="461367" y="1196023"/>
                  <a:pt x="467565" y="1205762"/>
                  <a:pt x="451262" y="1189460"/>
                </a:cubicBezTo>
                <a:cubicBezTo>
                  <a:pt x="434832" y="1123734"/>
                  <a:pt x="466373" y="1218529"/>
                  <a:pt x="397823" y="1159772"/>
                </a:cubicBezTo>
                <a:cubicBezTo>
                  <a:pt x="394107" y="1156587"/>
                  <a:pt x="407317" y="1119414"/>
                  <a:pt x="409699" y="1112270"/>
                </a:cubicBezTo>
                <a:cubicBezTo>
                  <a:pt x="411678" y="1094457"/>
                  <a:pt x="410920" y="1076123"/>
                  <a:pt x="415636" y="1058832"/>
                </a:cubicBezTo>
                <a:cubicBezTo>
                  <a:pt x="417109" y="1053431"/>
                  <a:pt x="422505" y="1049460"/>
                  <a:pt x="427512" y="1046956"/>
                </a:cubicBezTo>
                <a:cubicBezTo>
                  <a:pt x="438708" y="1041358"/>
                  <a:pt x="452723" y="1042024"/>
                  <a:pt x="463138" y="1035081"/>
                </a:cubicBezTo>
                <a:cubicBezTo>
                  <a:pt x="485609" y="1020101"/>
                  <a:pt x="475905" y="1028252"/>
                  <a:pt x="492826" y="1011330"/>
                </a:cubicBezTo>
                <a:cubicBezTo>
                  <a:pt x="490847" y="999455"/>
                  <a:pt x="494723" y="984845"/>
                  <a:pt x="486888" y="975704"/>
                </a:cubicBezTo>
                <a:cubicBezTo>
                  <a:pt x="480320" y="968042"/>
                  <a:pt x="466476" y="973742"/>
                  <a:pt x="457200" y="969767"/>
                </a:cubicBezTo>
                <a:cubicBezTo>
                  <a:pt x="452054" y="967562"/>
                  <a:pt x="449696" y="961388"/>
                  <a:pt x="445325" y="957891"/>
                </a:cubicBezTo>
                <a:cubicBezTo>
                  <a:pt x="439753" y="953433"/>
                  <a:pt x="433450" y="949974"/>
                  <a:pt x="427512" y="946016"/>
                </a:cubicBezTo>
                <a:cubicBezTo>
                  <a:pt x="425192" y="941375"/>
                  <a:pt x="409699" y="913192"/>
                  <a:pt x="409699" y="904452"/>
                </a:cubicBezTo>
                <a:cubicBezTo>
                  <a:pt x="409699" y="888495"/>
                  <a:pt x="411051" y="872235"/>
                  <a:pt x="415636" y="856951"/>
                </a:cubicBezTo>
                <a:cubicBezTo>
                  <a:pt x="417245" y="851589"/>
                  <a:pt x="423553" y="849034"/>
                  <a:pt x="427512" y="845076"/>
                </a:cubicBezTo>
                <a:cubicBezTo>
                  <a:pt x="412430" y="769668"/>
                  <a:pt x="434948" y="853712"/>
                  <a:pt x="403761" y="797574"/>
                </a:cubicBezTo>
                <a:cubicBezTo>
                  <a:pt x="374717" y="745294"/>
                  <a:pt x="419761" y="765432"/>
                  <a:pt x="344384" y="756011"/>
                </a:cubicBezTo>
                <a:cubicBezTo>
                  <a:pt x="342405" y="714447"/>
                  <a:pt x="351063" y="670972"/>
                  <a:pt x="338447" y="631320"/>
                </a:cubicBezTo>
                <a:cubicBezTo>
                  <a:pt x="334797" y="619848"/>
                  <a:pt x="310875" y="634331"/>
                  <a:pt x="302821" y="625382"/>
                </a:cubicBezTo>
                <a:cubicBezTo>
                  <a:pt x="225370" y="539325"/>
                  <a:pt x="334381" y="591692"/>
                  <a:pt x="255320" y="560068"/>
                </a:cubicBezTo>
                <a:cubicBezTo>
                  <a:pt x="241465" y="518504"/>
                  <a:pt x="239485" y="536317"/>
                  <a:pt x="249382" y="506629"/>
                </a:cubicBezTo>
                <a:cubicBezTo>
                  <a:pt x="247403" y="498712"/>
                  <a:pt x="248542" y="489250"/>
                  <a:pt x="243444" y="482878"/>
                </a:cubicBezTo>
                <a:cubicBezTo>
                  <a:pt x="239534" y="477991"/>
                  <a:pt x="230998" y="480161"/>
                  <a:pt x="225631" y="476941"/>
                </a:cubicBezTo>
                <a:cubicBezTo>
                  <a:pt x="220831" y="474061"/>
                  <a:pt x="218127" y="468562"/>
                  <a:pt x="213756" y="465065"/>
                </a:cubicBezTo>
                <a:cubicBezTo>
                  <a:pt x="208184" y="460607"/>
                  <a:pt x="201881" y="457148"/>
                  <a:pt x="195943" y="453190"/>
                </a:cubicBezTo>
                <a:cubicBezTo>
                  <a:pt x="201616" y="436171"/>
                  <a:pt x="208681" y="424796"/>
                  <a:pt x="195943" y="405689"/>
                </a:cubicBezTo>
                <a:cubicBezTo>
                  <a:pt x="192471" y="400481"/>
                  <a:pt x="183728" y="402550"/>
                  <a:pt x="178130" y="399751"/>
                </a:cubicBezTo>
                <a:cubicBezTo>
                  <a:pt x="171747" y="396560"/>
                  <a:pt x="166255" y="391834"/>
                  <a:pt x="160317" y="387876"/>
                </a:cubicBezTo>
                <a:cubicBezTo>
                  <a:pt x="126285" y="336827"/>
                  <a:pt x="167087" y="401416"/>
                  <a:pt x="142504" y="352250"/>
                </a:cubicBezTo>
                <a:cubicBezTo>
                  <a:pt x="139313" y="345867"/>
                  <a:pt x="134587" y="340375"/>
                  <a:pt x="130629" y="334437"/>
                </a:cubicBezTo>
                <a:cubicBezTo>
                  <a:pt x="128370" y="323143"/>
                  <a:pt x="124840" y="299109"/>
                  <a:pt x="118753" y="286935"/>
                </a:cubicBezTo>
                <a:cubicBezTo>
                  <a:pt x="115562" y="280552"/>
                  <a:pt x="109776" y="275643"/>
                  <a:pt x="106878" y="269122"/>
                </a:cubicBezTo>
                <a:cubicBezTo>
                  <a:pt x="85046" y="219999"/>
                  <a:pt x="107516" y="246008"/>
                  <a:pt x="83127" y="221621"/>
                </a:cubicBezTo>
                <a:cubicBezTo>
                  <a:pt x="75791" y="199609"/>
                  <a:pt x="62345" y="183026"/>
                  <a:pt x="65314" y="17412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04"/>
          <a:stretch/>
        </p:blipFill>
        <p:spPr bwMode="auto">
          <a:xfrm>
            <a:off x="6444208" y="1196752"/>
            <a:ext cx="2473555" cy="391296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53261" y="1772816"/>
            <a:ext cx="104400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 rot="19852287">
            <a:off x="710659" y="3262884"/>
            <a:ext cx="822661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Италия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 rot="19255262">
            <a:off x="3713106" y="3357574"/>
            <a:ext cx="851515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Япония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Тройная стрелка влево/вправо/вверх 12"/>
          <p:cNvSpPr/>
          <p:nvPr/>
        </p:nvSpPr>
        <p:spPr>
          <a:xfrm>
            <a:off x="1993954" y="2439723"/>
            <a:ext cx="1707691" cy="1340531"/>
          </a:xfrm>
          <a:prstGeom prst="leftRightUpArrow">
            <a:avLst>
              <a:gd name="adj1" fmla="val 34948"/>
              <a:gd name="adj2" fmla="val 25000"/>
              <a:gd name="adj3" fmla="val 25000"/>
            </a:avLst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497265" y="3262884"/>
            <a:ext cx="765722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1940 г.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163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блока агрессивных государств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964" y="5517232"/>
            <a:ext cx="8919704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Позже к «Тройственному пакту» присоединились Венгрия, Румыния, Испания, Бол-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гария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Финляндия, Таиланд,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Манчжоу-го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руководство Китая во главе с Ван Цзин-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также оккупированные германскими войсками Дания, Словакия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Хорва-тия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778119167"/>
              </p:ext>
            </p:extLst>
          </p:nvPr>
        </p:nvGraphicFramePr>
        <p:xfrm>
          <a:off x="59327" y="1916833"/>
          <a:ext cx="8919704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920664" y="1340768"/>
            <a:ext cx="7308304" cy="706849"/>
            <a:chOff x="3919" y="762699"/>
            <a:chExt cx="1713820" cy="2651065"/>
          </a:xfrm>
          <a:scene3d>
            <a:camera prst="orthographicFront"/>
            <a:lightRig rig="flat" dir="t"/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919" y="762699"/>
              <a:ext cx="1713820" cy="265106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54115" y="812895"/>
              <a:ext cx="1613428" cy="255067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</a:rPr>
                <a:t>Складывание блока агрессивных государств</a:t>
              </a:r>
              <a:endParaRPr lang="ru-RU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48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0287" y="5013176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Нарушив статьи Версальского мирного договора 1919 г., А.Гитлер в марте 1935 г. ввёл всеобщую воинскую повинность. Германия начала создавать сильную армию. При этом западноевропейские страны не настаивали на выполнении версальских договорённостей. Более того, летом 1935 г. было заключено англо-германское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сог-лашение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которое позволило немцам увеличить тоннаж военно-морского флота и приступить к строительству подводных лодок.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97763696"/>
              </p:ext>
            </p:extLst>
          </p:nvPr>
        </p:nvGraphicFramePr>
        <p:xfrm>
          <a:off x="120287" y="1268760"/>
          <a:ext cx="5027777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890" y="1772816"/>
            <a:ext cx="3915101" cy="230425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734923" y="4192142"/>
            <a:ext cx="26950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А.Гитлер на смотре рядов СА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800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0287" y="5013176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Важным шагом на пути дальнейшей милитаризации и укрепления влияния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нацис-тов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Европе стало введение 7 марта 1936 г. немецко-фашистских войск в Рейнскую демилитаризованную зону. Это решение было положительно воспринято боль-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шинством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населения как факт восстановления суверенитета территории,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принад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-лежавшей Германии. Этот шаг не вызвал сопротивления со стороны Франции, что способствовало формированию у А.Гитлера чувства безнаказанности.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616" y="2827675"/>
            <a:ext cx="20192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 в 1930-е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96752"/>
            <a:ext cx="5441452" cy="36004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75856" y="4458598"/>
            <a:ext cx="344876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Рейнская демилитаризованная зона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4283968" y="3789040"/>
            <a:ext cx="615668" cy="669558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03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Безнаказанность агрессии вдохновила нацистов на новые акции. Когда в июле 1936 г. в Испании вспыхнул военный мятеж против республиканской власти, Гер-мания и Италия поддержали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франкистов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Они использовали испанскую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террито-рию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качестве испытательного полигона для своей авиации и танков с целью при-обретения боевого опыта. С 1936 по 1939 г. на стороне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франкистов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воевало около 150 тыс. военнослужащих из Италии, 50 тыс. из Германии, 20 тыс. португальцев и около 100 тыс. марокканцев.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4230150"/>
            <a:ext cx="281333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Гражданская война в Испании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0"/>
          <a:stretch/>
        </p:blipFill>
        <p:spPr bwMode="auto">
          <a:xfrm>
            <a:off x="5017488" y="1196752"/>
            <a:ext cx="4035451" cy="33719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36" y="1196751"/>
            <a:ext cx="3646470" cy="252028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13861" y="3789040"/>
            <a:ext cx="359297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легион «Кондор» в Испании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75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Париже был создан Международный комитет солидарности с Испанией. Свыше 35 тыс. человек из 54 стран мира сражались в 7 интернациональных бригадах, око-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7 тыс. из них погибло в боях. За республику и Народный фронт в Испании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сража-лись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более 3 тыс. советских добровольцев. В Испании особо отличились выходцы из Беларуси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С.И.Грицевец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К.П.Орловский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В.З.Корж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А.М.Рабцевич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В.П.Дрозд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-кистам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Ф.К.Коврову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П.Е.Куприянову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Н.А.Селицкому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Г.М.Склезнёву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посмертно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прис-воено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звание Героя Советского Союза.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567" y="4131389"/>
            <a:ext cx="11574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Ф.К.Ковров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9" y="1321716"/>
            <a:ext cx="1709751" cy="267299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68" y="1331241"/>
            <a:ext cx="1837107" cy="267299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22434" y="4131389"/>
            <a:ext cx="14559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П.Е.Куприянов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11" y="1321716"/>
            <a:ext cx="1917409" cy="269204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888646" y="4149080"/>
            <a:ext cx="138473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Н.А.Селицкий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4" t="3793" r="4630" b="3077"/>
          <a:stretch/>
        </p:blipFill>
        <p:spPr bwMode="auto">
          <a:xfrm>
            <a:off x="6948264" y="1321718"/>
            <a:ext cx="1973591" cy="269204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264330" y="4149080"/>
            <a:ext cx="134145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Г.М.Склезнёв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447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2491" y="1196752"/>
            <a:ext cx="5230853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Сергей Иванович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Грицевец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первый в СССР дважды Герой Советского Союза, майор. Он окончил военную школу лётчиков. Участвовал в войне в Испании (1936-1939 гг.), в боях на р. Халхин-Гол (1939 г.). В одном из боёв спас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мандира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авиаполка, самолёт которого был под-бит и сделал вынужденную посадку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вражес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-кой территории. Всего в воздушных боях он сбил 40 самолётов противника. Погиб в 1939 г. в авиакатастрофе.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06790" y="6417915"/>
            <a:ext cx="134184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С.И.Грицевец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77" y="1196752"/>
            <a:ext cx="3480261" cy="555971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78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9512" y="1352856"/>
            <a:ext cx="5303605" cy="535531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Кирилл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Прокофьевич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Орловский – Герой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Союза. В армии с 1915 г. Во время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-кой оккупации Беларуси в годы Гражданской войны по заданию Бобруйского подпольного уездного комитета партии организовал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возг-лавил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партизанский отряд. С января 1922 г.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мандир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партизанского отряда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западнобелорус-ском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Полесье (псевдонимы – Аршинов, Муха-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Михальский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Участник войны в Испании 1936-1939 гг. В годы Великой Отечественной войны являлся командиром партизанского спецотряда «Соколы», на базе которого были созданы 3 от-ряда. Отряд под его командованием в феврале 1943 г. уничтожил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гебитскомиссара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Барановичс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округа. Во время боевой операции был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тя-жело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ранен. С 1944 г. председатель колхоза «Рас-свет» в Кировском районе Могилёвской области. Под его руководством колхоз вырос в крупное многоотраслевое хозяйство.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54549" y="6417915"/>
            <a:ext cx="148059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К.П.Орловский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261" y="1340767"/>
            <a:ext cx="3359174" cy="496855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07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4941168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Великобритания и Франция придерживались политики «невмешательства» в дела Испании. Лига Наций бездействовала, выразив только «озабоченность насчёт со-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бытий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Испании». Под ударами превосходящих сил в марте 1939 г. Испанская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-публика пала. На долгие годы там установилась диктатура генерала Ф.Франко.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Пра-вительства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Великобритании и Франции официально признали диктаторский ре-жим.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64328" y="4432171"/>
            <a:ext cx="281333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Гражданская война в Испании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0"/>
          <a:stretch/>
        </p:blipFill>
        <p:spPr bwMode="auto">
          <a:xfrm>
            <a:off x="4788024" y="1196752"/>
            <a:ext cx="4264915" cy="356368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460154" y="1196753"/>
            <a:ext cx="10211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Ф.Франко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84" y="1196753"/>
            <a:ext cx="2222757" cy="302433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1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0287" y="5013176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Политика «умиротворения» со стороны английского и французского правительств позволила Германии свободно действовать в Центральной и Восточной Европе. 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актом агрессии явился аншлюс Австрии. Под лозунгом объединения земель, населённых немцами, 12 марта 1938 г. 200-тысячное германское войско без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сопро-тивления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захватило Австрию, а 13 марта было объявлено о её «воссоединении» с Германией.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4164" y="4487796"/>
            <a:ext cx="20192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 в 1930-е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539" y="1196752"/>
            <a:ext cx="5441452" cy="36004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98539" y="4458598"/>
            <a:ext cx="170431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Аншлюс Австрии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032612" y="3802636"/>
            <a:ext cx="1411596" cy="669558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Полилиния 1"/>
          <p:cNvSpPr/>
          <p:nvPr/>
        </p:nvSpPr>
        <p:spPr>
          <a:xfrm>
            <a:off x="5868144" y="3063794"/>
            <a:ext cx="2006444" cy="1044181"/>
          </a:xfrm>
          <a:custGeom>
            <a:avLst/>
            <a:gdLst>
              <a:gd name="connsiteX0" fmla="*/ 539310 w 2006444"/>
              <a:gd name="connsiteY0" fmla="*/ 1010062 h 1044181"/>
              <a:gd name="connsiteX1" fmla="*/ 498367 w 2006444"/>
              <a:gd name="connsiteY1" fmla="*/ 989590 h 1044181"/>
              <a:gd name="connsiteX2" fmla="*/ 471071 w 2006444"/>
              <a:gd name="connsiteY2" fmla="*/ 928175 h 1044181"/>
              <a:gd name="connsiteX3" fmla="*/ 409656 w 2006444"/>
              <a:gd name="connsiteY3" fmla="*/ 907704 h 1044181"/>
              <a:gd name="connsiteX4" fmla="*/ 389184 w 2006444"/>
              <a:gd name="connsiteY4" fmla="*/ 900880 h 1044181"/>
              <a:gd name="connsiteX5" fmla="*/ 382361 w 2006444"/>
              <a:gd name="connsiteY5" fmla="*/ 859936 h 1044181"/>
              <a:gd name="connsiteX6" fmla="*/ 341417 w 2006444"/>
              <a:gd name="connsiteY6" fmla="*/ 846289 h 1044181"/>
              <a:gd name="connsiteX7" fmla="*/ 314122 w 2006444"/>
              <a:gd name="connsiteY7" fmla="*/ 825817 h 1044181"/>
              <a:gd name="connsiteX8" fmla="*/ 293650 w 2006444"/>
              <a:gd name="connsiteY8" fmla="*/ 818993 h 1044181"/>
              <a:gd name="connsiteX9" fmla="*/ 273179 w 2006444"/>
              <a:gd name="connsiteY9" fmla="*/ 798521 h 1044181"/>
              <a:gd name="connsiteX10" fmla="*/ 266355 w 2006444"/>
              <a:gd name="connsiteY10" fmla="*/ 778050 h 1044181"/>
              <a:gd name="connsiteX11" fmla="*/ 259531 w 2006444"/>
              <a:gd name="connsiteY11" fmla="*/ 743930 h 1044181"/>
              <a:gd name="connsiteX12" fmla="*/ 218587 w 2006444"/>
              <a:gd name="connsiteY12" fmla="*/ 730283 h 1044181"/>
              <a:gd name="connsiteX13" fmla="*/ 198116 w 2006444"/>
              <a:gd name="connsiteY13" fmla="*/ 716635 h 1044181"/>
              <a:gd name="connsiteX14" fmla="*/ 163996 w 2006444"/>
              <a:gd name="connsiteY14" fmla="*/ 709811 h 1044181"/>
              <a:gd name="connsiteX15" fmla="*/ 157173 w 2006444"/>
              <a:gd name="connsiteY15" fmla="*/ 689339 h 1044181"/>
              <a:gd name="connsiteX16" fmla="*/ 143525 w 2006444"/>
              <a:gd name="connsiteY16" fmla="*/ 668868 h 1044181"/>
              <a:gd name="connsiteX17" fmla="*/ 136701 w 2006444"/>
              <a:gd name="connsiteY17" fmla="*/ 648396 h 1044181"/>
              <a:gd name="connsiteX18" fmla="*/ 109405 w 2006444"/>
              <a:gd name="connsiteY18" fmla="*/ 607453 h 1044181"/>
              <a:gd name="connsiteX19" fmla="*/ 82110 w 2006444"/>
              <a:gd name="connsiteY19" fmla="*/ 566509 h 1044181"/>
              <a:gd name="connsiteX20" fmla="*/ 75286 w 2006444"/>
              <a:gd name="connsiteY20" fmla="*/ 546038 h 1044181"/>
              <a:gd name="connsiteX21" fmla="*/ 82110 w 2006444"/>
              <a:gd name="connsiteY21" fmla="*/ 518742 h 1044181"/>
              <a:gd name="connsiteX22" fmla="*/ 88934 w 2006444"/>
              <a:gd name="connsiteY22" fmla="*/ 498271 h 1044181"/>
              <a:gd name="connsiteX23" fmla="*/ 68462 w 2006444"/>
              <a:gd name="connsiteY23" fmla="*/ 450504 h 1044181"/>
              <a:gd name="connsiteX24" fmla="*/ 47990 w 2006444"/>
              <a:gd name="connsiteY24" fmla="*/ 409560 h 1044181"/>
              <a:gd name="connsiteX25" fmla="*/ 27519 w 2006444"/>
              <a:gd name="connsiteY25" fmla="*/ 395912 h 1044181"/>
              <a:gd name="connsiteX26" fmla="*/ 7047 w 2006444"/>
              <a:gd name="connsiteY26" fmla="*/ 389089 h 1044181"/>
              <a:gd name="connsiteX27" fmla="*/ 7047 w 2006444"/>
              <a:gd name="connsiteY27" fmla="*/ 293554 h 1044181"/>
              <a:gd name="connsiteX28" fmla="*/ 27519 w 2006444"/>
              <a:gd name="connsiteY28" fmla="*/ 300378 h 1044181"/>
              <a:gd name="connsiteX29" fmla="*/ 34343 w 2006444"/>
              <a:gd name="connsiteY29" fmla="*/ 320850 h 1044181"/>
              <a:gd name="connsiteX30" fmla="*/ 68462 w 2006444"/>
              <a:gd name="connsiteY30" fmla="*/ 307202 h 1044181"/>
              <a:gd name="connsiteX31" fmla="*/ 75286 w 2006444"/>
              <a:gd name="connsiteY31" fmla="*/ 286730 h 1044181"/>
              <a:gd name="connsiteX32" fmla="*/ 82110 w 2006444"/>
              <a:gd name="connsiteY32" fmla="*/ 252611 h 1044181"/>
              <a:gd name="connsiteX33" fmla="*/ 102581 w 2006444"/>
              <a:gd name="connsiteY33" fmla="*/ 245787 h 1044181"/>
              <a:gd name="connsiteX34" fmla="*/ 170820 w 2006444"/>
              <a:gd name="connsiteY34" fmla="*/ 238963 h 1044181"/>
              <a:gd name="connsiteX35" fmla="*/ 252707 w 2006444"/>
              <a:gd name="connsiteY35" fmla="*/ 218492 h 1044181"/>
              <a:gd name="connsiteX36" fmla="*/ 293650 w 2006444"/>
              <a:gd name="connsiteY36" fmla="*/ 198020 h 1044181"/>
              <a:gd name="connsiteX37" fmla="*/ 355065 w 2006444"/>
              <a:gd name="connsiteY37" fmla="*/ 184372 h 1044181"/>
              <a:gd name="connsiteX38" fmla="*/ 396008 w 2006444"/>
              <a:gd name="connsiteY38" fmla="*/ 170724 h 1044181"/>
              <a:gd name="connsiteX39" fmla="*/ 416480 w 2006444"/>
              <a:gd name="connsiteY39" fmla="*/ 163901 h 1044181"/>
              <a:gd name="connsiteX40" fmla="*/ 436952 w 2006444"/>
              <a:gd name="connsiteY40" fmla="*/ 157077 h 1044181"/>
              <a:gd name="connsiteX41" fmla="*/ 491543 w 2006444"/>
              <a:gd name="connsiteY41" fmla="*/ 136605 h 1044181"/>
              <a:gd name="connsiteX42" fmla="*/ 512014 w 2006444"/>
              <a:gd name="connsiteY42" fmla="*/ 122957 h 1044181"/>
              <a:gd name="connsiteX43" fmla="*/ 539310 w 2006444"/>
              <a:gd name="connsiteY43" fmla="*/ 116133 h 1044181"/>
              <a:gd name="connsiteX44" fmla="*/ 580253 w 2006444"/>
              <a:gd name="connsiteY44" fmla="*/ 102486 h 1044181"/>
              <a:gd name="connsiteX45" fmla="*/ 621196 w 2006444"/>
              <a:gd name="connsiteY45" fmla="*/ 75190 h 1044181"/>
              <a:gd name="connsiteX46" fmla="*/ 668964 w 2006444"/>
              <a:gd name="connsiteY46" fmla="*/ 54718 h 1044181"/>
              <a:gd name="connsiteX47" fmla="*/ 689435 w 2006444"/>
              <a:gd name="connsiteY47" fmla="*/ 41071 h 1044181"/>
              <a:gd name="connsiteX48" fmla="*/ 703083 w 2006444"/>
              <a:gd name="connsiteY48" fmla="*/ 20599 h 1044181"/>
              <a:gd name="connsiteX49" fmla="*/ 709907 w 2006444"/>
              <a:gd name="connsiteY49" fmla="*/ 127 h 1044181"/>
              <a:gd name="connsiteX50" fmla="*/ 757674 w 2006444"/>
              <a:gd name="connsiteY50" fmla="*/ 13775 h 1044181"/>
              <a:gd name="connsiteX51" fmla="*/ 791793 w 2006444"/>
              <a:gd name="connsiteY51" fmla="*/ 54718 h 1044181"/>
              <a:gd name="connsiteX52" fmla="*/ 812265 w 2006444"/>
              <a:gd name="connsiteY52" fmla="*/ 61542 h 1044181"/>
              <a:gd name="connsiteX53" fmla="*/ 853208 w 2006444"/>
              <a:gd name="connsiteY53" fmla="*/ 82014 h 1044181"/>
              <a:gd name="connsiteX54" fmla="*/ 873680 w 2006444"/>
              <a:gd name="connsiteY54" fmla="*/ 75190 h 1044181"/>
              <a:gd name="connsiteX55" fmla="*/ 900976 w 2006444"/>
              <a:gd name="connsiteY55" fmla="*/ 34247 h 1044181"/>
              <a:gd name="connsiteX56" fmla="*/ 928271 w 2006444"/>
              <a:gd name="connsiteY56" fmla="*/ 27423 h 1044181"/>
              <a:gd name="connsiteX57" fmla="*/ 955567 w 2006444"/>
              <a:gd name="connsiteY57" fmla="*/ 34247 h 1044181"/>
              <a:gd name="connsiteX58" fmla="*/ 976038 w 2006444"/>
              <a:gd name="connsiteY58" fmla="*/ 47895 h 1044181"/>
              <a:gd name="connsiteX59" fmla="*/ 996510 w 2006444"/>
              <a:gd name="connsiteY59" fmla="*/ 54718 h 1044181"/>
              <a:gd name="connsiteX60" fmla="*/ 1016981 w 2006444"/>
              <a:gd name="connsiteY60" fmla="*/ 68366 h 1044181"/>
              <a:gd name="connsiteX61" fmla="*/ 1037453 w 2006444"/>
              <a:gd name="connsiteY61" fmla="*/ 109309 h 1044181"/>
              <a:gd name="connsiteX62" fmla="*/ 1057925 w 2006444"/>
              <a:gd name="connsiteY62" fmla="*/ 116133 h 1044181"/>
              <a:gd name="connsiteX63" fmla="*/ 1126164 w 2006444"/>
              <a:gd name="connsiteY63" fmla="*/ 136605 h 1044181"/>
              <a:gd name="connsiteX64" fmla="*/ 1167107 w 2006444"/>
              <a:gd name="connsiteY64" fmla="*/ 150253 h 1044181"/>
              <a:gd name="connsiteX65" fmla="*/ 1187579 w 2006444"/>
              <a:gd name="connsiteY65" fmla="*/ 163901 h 1044181"/>
              <a:gd name="connsiteX66" fmla="*/ 1228522 w 2006444"/>
              <a:gd name="connsiteY66" fmla="*/ 177548 h 1044181"/>
              <a:gd name="connsiteX67" fmla="*/ 1289937 w 2006444"/>
              <a:gd name="connsiteY67" fmla="*/ 184372 h 1044181"/>
              <a:gd name="connsiteX68" fmla="*/ 1310408 w 2006444"/>
              <a:gd name="connsiteY68" fmla="*/ 198020 h 1044181"/>
              <a:gd name="connsiteX69" fmla="*/ 1330880 w 2006444"/>
              <a:gd name="connsiteY69" fmla="*/ 204844 h 1044181"/>
              <a:gd name="connsiteX70" fmla="*/ 1303584 w 2006444"/>
              <a:gd name="connsiteY70" fmla="*/ 252611 h 1044181"/>
              <a:gd name="connsiteX71" fmla="*/ 1296761 w 2006444"/>
              <a:gd name="connsiteY71" fmla="*/ 273083 h 1044181"/>
              <a:gd name="connsiteX72" fmla="*/ 1337704 w 2006444"/>
              <a:gd name="connsiteY72" fmla="*/ 286730 h 1044181"/>
              <a:gd name="connsiteX73" fmla="*/ 1364999 w 2006444"/>
              <a:gd name="connsiteY73" fmla="*/ 327674 h 1044181"/>
              <a:gd name="connsiteX74" fmla="*/ 1385471 w 2006444"/>
              <a:gd name="connsiteY74" fmla="*/ 348145 h 1044181"/>
              <a:gd name="connsiteX75" fmla="*/ 1399119 w 2006444"/>
              <a:gd name="connsiteY75" fmla="*/ 375441 h 1044181"/>
              <a:gd name="connsiteX76" fmla="*/ 1405943 w 2006444"/>
              <a:gd name="connsiteY76" fmla="*/ 395912 h 1044181"/>
              <a:gd name="connsiteX77" fmla="*/ 1426414 w 2006444"/>
              <a:gd name="connsiteY77" fmla="*/ 402736 h 1044181"/>
              <a:gd name="connsiteX78" fmla="*/ 1446886 w 2006444"/>
              <a:gd name="connsiteY78" fmla="*/ 395912 h 1044181"/>
              <a:gd name="connsiteX79" fmla="*/ 1467358 w 2006444"/>
              <a:gd name="connsiteY79" fmla="*/ 375441 h 1044181"/>
              <a:gd name="connsiteX80" fmla="*/ 1487829 w 2006444"/>
              <a:gd name="connsiteY80" fmla="*/ 361793 h 1044181"/>
              <a:gd name="connsiteX81" fmla="*/ 1494653 w 2006444"/>
              <a:gd name="connsiteY81" fmla="*/ 259435 h 1044181"/>
              <a:gd name="connsiteX82" fmla="*/ 1569716 w 2006444"/>
              <a:gd name="connsiteY82" fmla="*/ 279906 h 1044181"/>
              <a:gd name="connsiteX83" fmla="*/ 1590187 w 2006444"/>
              <a:gd name="connsiteY83" fmla="*/ 300378 h 1044181"/>
              <a:gd name="connsiteX84" fmla="*/ 1617483 w 2006444"/>
              <a:gd name="connsiteY84" fmla="*/ 314026 h 1044181"/>
              <a:gd name="connsiteX85" fmla="*/ 1740313 w 2006444"/>
              <a:gd name="connsiteY85" fmla="*/ 334498 h 1044181"/>
              <a:gd name="connsiteX86" fmla="*/ 1753961 w 2006444"/>
              <a:gd name="connsiteY86" fmla="*/ 354969 h 1044181"/>
              <a:gd name="connsiteX87" fmla="*/ 1713017 w 2006444"/>
              <a:gd name="connsiteY87" fmla="*/ 375441 h 1044181"/>
              <a:gd name="connsiteX88" fmla="*/ 1760784 w 2006444"/>
              <a:gd name="connsiteY88" fmla="*/ 409560 h 1044181"/>
              <a:gd name="connsiteX89" fmla="*/ 1781256 w 2006444"/>
              <a:gd name="connsiteY89" fmla="*/ 416384 h 1044181"/>
              <a:gd name="connsiteX90" fmla="*/ 1883614 w 2006444"/>
              <a:gd name="connsiteY90" fmla="*/ 443680 h 1044181"/>
              <a:gd name="connsiteX91" fmla="*/ 1890438 w 2006444"/>
              <a:gd name="connsiteY91" fmla="*/ 470975 h 1044181"/>
              <a:gd name="connsiteX92" fmla="*/ 1931381 w 2006444"/>
              <a:gd name="connsiteY92" fmla="*/ 498271 h 1044181"/>
              <a:gd name="connsiteX93" fmla="*/ 1945029 w 2006444"/>
              <a:gd name="connsiteY93" fmla="*/ 518742 h 1044181"/>
              <a:gd name="connsiteX94" fmla="*/ 1965501 w 2006444"/>
              <a:gd name="connsiteY94" fmla="*/ 525566 h 1044181"/>
              <a:gd name="connsiteX95" fmla="*/ 1979149 w 2006444"/>
              <a:gd name="connsiteY95" fmla="*/ 573333 h 1044181"/>
              <a:gd name="connsiteX96" fmla="*/ 1999620 w 2006444"/>
              <a:gd name="connsiteY96" fmla="*/ 634748 h 1044181"/>
              <a:gd name="connsiteX97" fmla="*/ 2006444 w 2006444"/>
              <a:gd name="connsiteY97" fmla="*/ 655220 h 1044181"/>
              <a:gd name="connsiteX98" fmla="*/ 1965501 w 2006444"/>
              <a:gd name="connsiteY98" fmla="*/ 709811 h 1044181"/>
              <a:gd name="connsiteX99" fmla="*/ 1958677 w 2006444"/>
              <a:gd name="connsiteY99" fmla="*/ 730283 h 1044181"/>
              <a:gd name="connsiteX100" fmla="*/ 1910910 w 2006444"/>
              <a:gd name="connsiteY100" fmla="*/ 757578 h 1044181"/>
              <a:gd name="connsiteX101" fmla="*/ 1869967 w 2006444"/>
              <a:gd name="connsiteY101" fmla="*/ 784874 h 1044181"/>
              <a:gd name="connsiteX102" fmla="*/ 1863143 w 2006444"/>
              <a:gd name="connsiteY102" fmla="*/ 805345 h 1044181"/>
              <a:gd name="connsiteX103" fmla="*/ 1856319 w 2006444"/>
              <a:gd name="connsiteY103" fmla="*/ 832641 h 1044181"/>
              <a:gd name="connsiteX104" fmla="*/ 1835847 w 2006444"/>
              <a:gd name="connsiteY104" fmla="*/ 846289 h 1044181"/>
              <a:gd name="connsiteX105" fmla="*/ 1822199 w 2006444"/>
              <a:gd name="connsiteY105" fmla="*/ 866760 h 1044181"/>
              <a:gd name="connsiteX106" fmla="*/ 1753961 w 2006444"/>
              <a:gd name="connsiteY106" fmla="*/ 900880 h 1044181"/>
              <a:gd name="connsiteX107" fmla="*/ 1692546 w 2006444"/>
              <a:gd name="connsiteY107" fmla="*/ 948647 h 1044181"/>
              <a:gd name="connsiteX108" fmla="*/ 1562892 w 2006444"/>
              <a:gd name="connsiteY108" fmla="*/ 955471 h 1044181"/>
              <a:gd name="connsiteX109" fmla="*/ 1542420 w 2006444"/>
              <a:gd name="connsiteY109" fmla="*/ 975942 h 1044181"/>
              <a:gd name="connsiteX110" fmla="*/ 1501477 w 2006444"/>
              <a:gd name="connsiteY110" fmla="*/ 989590 h 1044181"/>
              <a:gd name="connsiteX111" fmla="*/ 1440062 w 2006444"/>
              <a:gd name="connsiteY111" fmla="*/ 1003238 h 1044181"/>
              <a:gd name="connsiteX112" fmla="*/ 1194402 w 2006444"/>
              <a:gd name="connsiteY112" fmla="*/ 989590 h 1044181"/>
              <a:gd name="connsiteX113" fmla="*/ 1146635 w 2006444"/>
              <a:gd name="connsiteY113" fmla="*/ 962295 h 1044181"/>
              <a:gd name="connsiteX114" fmla="*/ 1078396 w 2006444"/>
              <a:gd name="connsiteY114" fmla="*/ 955471 h 1044181"/>
              <a:gd name="connsiteX115" fmla="*/ 1037453 w 2006444"/>
              <a:gd name="connsiteY115" fmla="*/ 941823 h 1044181"/>
              <a:gd name="connsiteX116" fmla="*/ 1016981 w 2006444"/>
              <a:gd name="connsiteY116" fmla="*/ 934999 h 1044181"/>
              <a:gd name="connsiteX117" fmla="*/ 1003334 w 2006444"/>
              <a:gd name="connsiteY117" fmla="*/ 914527 h 1044181"/>
              <a:gd name="connsiteX118" fmla="*/ 887328 w 2006444"/>
              <a:gd name="connsiteY118" fmla="*/ 907704 h 1044181"/>
              <a:gd name="connsiteX119" fmla="*/ 846384 w 2006444"/>
              <a:gd name="connsiteY119" fmla="*/ 969118 h 1044181"/>
              <a:gd name="connsiteX120" fmla="*/ 805441 w 2006444"/>
              <a:gd name="connsiteY120" fmla="*/ 1010062 h 1044181"/>
              <a:gd name="connsiteX121" fmla="*/ 784970 w 2006444"/>
              <a:gd name="connsiteY121" fmla="*/ 1023709 h 1044181"/>
              <a:gd name="connsiteX122" fmla="*/ 703083 w 2006444"/>
              <a:gd name="connsiteY122" fmla="*/ 1030533 h 1044181"/>
              <a:gd name="connsiteX123" fmla="*/ 662140 w 2006444"/>
              <a:gd name="connsiteY123" fmla="*/ 1037357 h 1044181"/>
              <a:gd name="connsiteX124" fmla="*/ 641668 w 2006444"/>
              <a:gd name="connsiteY124" fmla="*/ 1044181 h 1044181"/>
              <a:gd name="connsiteX125" fmla="*/ 593901 w 2006444"/>
              <a:gd name="connsiteY125" fmla="*/ 1023709 h 1044181"/>
              <a:gd name="connsiteX126" fmla="*/ 552958 w 2006444"/>
              <a:gd name="connsiteY126" fmla="*/ 996414 h 1044181"/>
              <a:gd name="connsiteX127" fmla="*/ 491543 w 2006444"/>
              <a:gd name="connsiteY127" fmla="*/ 989590 h 1044181"/>
              <a:gd name="connsiteX128" fmla="*/ 471071 w 2006444"/>
              <a:gd name="connsiteY128" fmla="*/ 962295 h 104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2006444" h="1044181">
                <a:moveTo>
                  <a:pt x="539310" y="1010062"/>
                </a:moveTo>
                <a:cubicBezTo>
                  <a:pt x="525662" y="1003238"/>
                  <a:pt x="508504" y="1000994"/>
                  <a:pt x="498367" y="989590"/>
                </a:cubicBezTo>
                <a:cubicBezTo>
                  <a:pt x="487611" y="977489"/>
                  <a:pt x="489572" y="939738"/>
                  <a:pt x="471071" y="928175"/>
                </a:cubicBezTo>
                <a:cubicBezTo>
                  <a:pt x="471060" y="928168"/>
                  <a:pt x="419898" y="911118"/>
                  <a:pt x="409656" y="907704"/>
                </a:cubicBezTo>
                <a:lnTo>
                  <a:pt x="389184" y="900880"/>
                </a:lnTo>
                <a:cubicBezTo>
                  <a:pt x="386910" y="887232"/>
                  <a:pt x="391472" y="870349"/>
                  <a:pt x="382361" y="859936"/>
                </a:cubicBezTo>
                <a:cubicBezTo>
                  <a:pt x="372888" y="849109"/>
                  <a:pt x="341417" y="846289"/>
                  <a:pt x="341417" y="846289"/>
                </a:cubicBezTo>
                <a:cubicBezTo>
                  <a:pt x="332319" y="839465"/>
                  <a:pt x="323997" y="831460"/>
                  <a:pt x="314122" y="825817"/>
                </a:cubicBezTo>
                <a:cubicBezTo>
                  <a:pt x="307877" y="822248"/>
                  <a:pt x="299635" y="822983"/>
                  <a:pt x="293650" y="818993"/>
                </a:cubicBezTo>
                <a:cubicBezTo>
                  <a:pt x="285620" y="813640"/>
                  <a:pt x="280003" y="805345"/>
                  <a:pt x="273179" y="798521"/>
                </a:cubicBezTo>
                <a:cubicBezTo>
                  <a:pt x="270904" y="791697"/>
                  <a:pt x="268100" y="785028"/>
                  <a:pt x="266355" y="778050"/>
                </a:cubicBezTo>
                <a:cubicBezTo>
                  <a:pt x="263542" y="766798"/>
                  <a:pt x="267733" y="752131"/>
                  <a:pt x="259531" y="743930"/>
                </a:cubicBezTo>
                <a:cubicBezTo>
                  <a:pt x="249358" y="733758"/>
                  <a:pt x="218587" y="730283"/>
                  <a:pt x="218587" y="730283"/>
                </a:cubicBezTo>
                <a:cubicBezTo>
                  <a:pt x="211763" y="725734"/>
                  <a:pt x="205795" y="719515"/>
                  <a:pt x="198116" y="716635"/>
                </a:cubicBezTo>
                <a:cubicBezTo>
                  <a:pt x="187256" y="712562"/>
                  <a:pt x="173647" y="716245"/>
                  <a:pt x="163996" y="709811"/>
                </a:cubicBezTo>
                <a:cubicBezTo>
                  <a:pt x="158011" y="705821"/>
                  <a:pt x="160390" y="695773"/>
                  <a:pt x="157173" y="689339"/>
                </a:cubicBezTo>
                <a:cubicBezTo>
                  <a:pt x="153505" y="682004"/>
                  <a:pt x="148074" y="675692"/>
                  <a:pt x="143525" y="668868"/>
                </a:cubicBezTo>
                <a:cubicBezTo>
                  <a:pt x="141250" y="662044"/>
                  <a:pt x="140194" y="654684"/>
                  <a:pt x="136701" y="648396"/>
                </a:cubicBezTo>
                <a:cubicBezTo>
                  <a:pt x="128735" y="634058"/>
                  <a:pt x="118503" y="621101"/>
                  <a:pt x="109405" y="607453"/>
                </a:cubicBezTo>
                <a:lnTo>
                  <a:pt x="82110" y="566509"/>
                </a:lnTo>
                <a:cubicBezTo>
                  <a:pt x="78120" y="560524"/>
                  <a:pt x="77561" y="552862"/>
                  <a:pt x="75286" y="546038"/>
                </a:cubicBezTo>
                <a:cubicBezTo>
                  <a:pt x="77561" y="536939"/>
                  <a:pt x="79533" y="527760"/>
                  <a:pt x="82110" y="518742"/>
                </a:cubicBezTo>
                <a:cubicBezTo>
                  <a:pt x="84086" y="511826"/>
                  <a:pt x="88934" y="505464"/>
                  <a:pt x="88934" y="498271"/>
                </a:cubicBezTo>
                <a:cubicBezTo>
                  <a:pt x="88934" y="476238"/>
                  <a:pt x="79606" y="467219"/>
                  <a:pt x="68462" y="450504"/>
                </a:cubicBezTo>
                <a:cubicBezTo>
                  <a:pt x="62912" y="433853"/>
                  <a:pt x="61219" y="422789"/>
                  <a:pt x="47990" y="409560"/>
                </a:cubicBezTo>
                <a:cubicBezTo>
                  <a:pt x="42191" y="403761"/>
                  <a:pt x="34854" y="399580"/>
                  <a:pt x="27519" y="395912"/>
                </a:cubicBezTo>
                <a:cubicBezTo>
                  <a:pt x="21085" y="392695"/>
                  <a:pt x="13871" y="391363"/>
                  <a:pt x="7047" y="389089"/>
                </a:cubicBezTo>
                <a:cubicBezTo>
                  <a:pt x="5203" y="374340"/>
                  <a:pt x="-7844" y="312168"/>
                  <a:pt x="7047" y="293554"/>
                </a:cubicBezTo>
                <a:cubicBezTo>
                  <a:pt x="11541" y="287937"/>
                  <a:pt x="20695" y="298103"/>
                  <a:pt x="27519" y="300378"/>
                </a:cubicBezTo>
                <a:cubicBezTo>
                  <a:pt x="29794" y="307202"/>
                  <a:pt x="29257" y="315764"/>
                  <a:pt x="34343" y="320850"/>
                </a:cubicBezTo>
                <a:cubicBezTo>
                  <a:pt x="53738" y="340246"/>
                  <a:pt x="60922" y="322281"/>
                  <a:pt x="68462" y="307202"/>
                </a:cubicBezTo>
                <a:cubicBezTo>
                  <a:pt x="71679" y="300768"/>
                  <a:pt x="73541" y="293708"/>
                  <a:pt x="75286" y="286730"/>
                </a:cubicBezTo>
                <a:cubicBezTo>
                  <a:pt x="78099" y="275478"/>
                  <a:pt x="75677" y="262261"/>
                  <a:pt x="82110" y="252611"/>
                </a:cubicBezTo>
                <a:cubicBezTo>
                  <a:pt x="86100" y="246626"/>
                  <a:pt x="95472" y="246881"/>
                  <a:pt x="102581" y="245787"/>
                </a:cubicBezTo>
                <a:cubicBezTo>
                  <a:pt x="125175" y="242311"/>
                  <a:pt x="148074" y="241238"/>
                  <a:pt x="170820" y="238963"/>
                </a:cubicBezTo>
                <a:cubicBezTo>
                  <a:pt x="224890" y="220940"/>
                  <a:pt x="197573" y="227680"/>
                  <a:pt x="252707" y="218492"/>
                </a:cubicBezTo>
                <a:cubicBezTo>
                  <a:pt x="304165" y="201339"/>
                  <a:pt x="240737" y="224477"/>
                  <a:pt x="293650" y="198020"/>
                </a:cubicBezTo>
                <a:cubicBezTo>
                  <a:pt x="313173" y="188258"/>
                  <a:pt x="334100" y="189613"/>
                  <a:pt x="355065" y="184372"/>
                </a:cubicBezTo>
                <a:cubicBezTo>
                  <a:pt x="369021" y="180883"/>
                  <a:pt x="382360" y="175273"/>
                  <a:pt x="396008" y="170724"/>
                </a:cubicBezTo>
                <a:lnTo>
                  <a:pt x="416480" y="163901"/>
                </a:lnTo>
                <a:lnTo>
                  <a:pt x="436952" y="157077"/>
                </a:lnTo>
                <a:cubicBezTo>
                  <a:pt x="484960" y="125070"/>
                  <a:pt x="424085" y="161902"/>
                  <a:pt x="491543" y="136605"/>
                </a:cubicBezTo>
                <a:cubicBezTo>
                  <a:pt x="499222" y="133725"/>
                  <a:pt x="504476" y="126188"/>
                  <a:pt x="512014" y="122957"/>
                </a:cubicBezTo>
                <a:cubicBezTo>
                  <a:pt x="520634" y="119262"/>
                  <a:pt x="530327" y="118828"/>
                  <a:pt x="539310" y="116133"/>
                </a:cubicBezTo>
                <a:cubicBezTo>
                  <a:pt x="553089" y="111999"/>
                  <a:pt x="580253" y="102486"/>
                  <a:pt x="580253" y="102486"/>
                </a:cubicBezTo>
                <a:lnTo>
                  <a:pt x="621196" y="75190"/>
                </a:lnTo>
                <a:cubicBezTo>
                  <a:pt x="663788" y="46795"/>
                  <a:pt x="632575" y="72912"/>
                  <a:pt x="668964" y="54718"/>
                </a:cubicBezTo>
                <a:cubicBezTo>
                  <a:pt x="676299" y="51050"/>
                  <a:pt x="682611" y="45620"/>
                  <a:pt x="689435" y="41071"/>
                </a:cubicBezTo>
                <a:cubicBezTo>
                  <a:pt x="693984" y="34247"/>
                  <a:pt x="699415" y="27935"/>
                  <a:pt x="703083" y="20599"/>
                </a:cubicBezTo>
                <a:cubicBezTo>
                  <a:pt x="706300" y="14165"/>
                  <a:pt x="703228" y="2799"/>
                  <a:pt x="709907" y="127"/>
                </a:cubicBezTo>
                <a:cubicBezTo>
                  <a:pt x="713801" y="-1431"/>
                  <a:pt x="751605" y="11752"/>
                  <a:pt x="757674" y="13775"/>
                </a:cubicBezTo>
                <a:cubicBezTo>
                  <a:pt x="767744" y="28880"/>
                  <a:pt x="776031" y="44210"/>
                  <a:pt x="791793" y="54718"/>
                </a:cubicBezTo>
                <a:cubicBezTo>
                  <a:pt x="797778" y="58708"/>
                  <a:pt x="805441" y="59267"/>
                  <a:pt x="812265" y="61542"/>
                </a:cubicBezTo>
                <a:cubicBezTo>
                  <a:pt x="822614" y="68442"/>
                  <a:pt x="839083" y="82014"/>
                  <a:pt x="853208" y="82014"/>
                </a:cubicBezTo>
                <a:cubicBezTo>
                  <a:pt x="860401" y="82014"/>
                  <a:pt x="866856" y="77465"/>
                  <a:pt x="873680" y="75190"/>
                </a:cubicBezTo>
                <a:cubicBezTo>
                  <a:pt x="880194" y="55648"/>
                  <a:pt x="879927" y="46275"/>
                  <a:pt x="900976" y="34247"/>
                </a:cubicBezTo>
                <a:cubicBezTo>
                  <a:pt x="909119" y="29594"/>
                  <a:pt x="919173" y="29698"/>
                  <a:pt x="928271" y="27423"/>
                </a:cubicBezTo>
                <a:cubicBezTo>
                  <a:pt x="937370" y="29698"/>
                  <a:pt x="946947" y="30552"/>
                  <a:pt x="955567" y="34247"/>
                </a:cubicBezTo>
                <a:cubicBezTo>
                  <a:pt x="963105" y="37478"/>
                  <a:pt x="968703" y="44227"/>
                  <a:pt x="976038" y="47895"/>
                </a:cubicBezTo>
                <a:cubicBezTo>
                  <a:pt x="982472" y="51112"/>
                  <a:pt x="989686" y="52444"/>
                  <a:pt x="996510" y="54718"/>
                </a:cubicBezTo>
                <a:cubicBezTo>
                  <a:pt x="1003334" y="59267"/>
                  <a:pt x="1011858" y="61962"/>
                  <a:pt x="1016981" y="68366"/>
                </a:cubicBezTo>
                <a:cubicBezTo>
                  <a:pt x="1038955" y="95835"/>
                  <a:pt x="1005498" y="83746"/>
                  <a:pt x="1037453" y="109309"/>
                </a:cubicBezTo>
                <a:cubicBezTo>
                  <a:pt x="1043070" y="113802"/>
                  <a:pt x="1051313" y="113299"/>
                  <a:pt x="1057925" y="116133"/>
                </a:cubicBezTo>
                <a:cubicBezTo>
                  <a:pt x="1108416" y="137772"/>
                  <a:pt x="1060469" y="125656"/>
                  <a:pt x="1126164" y="136605"/>
                </a:cubicBezTo>
                <a:cubicBezTo>
                  <a:pt x="1139812" y="141154"/>
                  <a:pt x="1155137" y="142273"/>
                  <a:pt x="1167107" y="150253"/>
                </a:cubicBezTo>
                <a:cubicBezTo>
                  <a:pt x="1173931" y="154802"/>
                  <a:pt x="1180084" y="160570"/>
                  <a:pt x="1187579" y="163901"/>
                </a:cubicBezTo>
                <a:cubicBezTo>
                  <a:pt x="1200725" y="169744"/>
                  <a:pt x="1214874" y="172999"/>
                  <a:pt x="1228522" y="177548"/>
                </a:cubicBezTo>
                <a:cubicBezTo>
                  <a:pt x="1248063" y="184061"/>
                  <a:pt x="1269465" y="182097"/>
                  <a:pt x="1289937" y="184372"/>
                </a:cubicBezTo>
                <a:cubicBezTo>
                  <a:pt x="1296761" y="188921"/>
                  <a:pt x="1303073" y="194352"/>
                  <a:pt x="1310408" y="198020"/>
                </a:cubicBezTo>
                <a:cubicBezTo>
                  <a:pt x="1316842" y="201237"/>
                  <a:pt x="1328904" y="197928"/>
                  <a:pt x="1330880" y="204844"/>
                </a:cubicBezTo>
                <a:cubicBezTo>
                  <a:pt x="1342716" y="246268"/>
                  <a:pt x="1326866" y="244850"/>
                  <a:pt x="1303584" y="252611"/>
                </a:cubicBezTo>
                <a:cubicBezTo>
                  <a:pt x="1301310" y="259435"/>
                  <a:pt x="1291675" y="267997"/>
                  <a:pt x="1296761" y="273083"/>
                </a:cubicBezTo>
                <a:cubicBezTo>
                  <a:pt x="1306933" y="283255"/>
                  <a:pt x="1337704" y="286730"/>
                  <a:pt x="1337704" y="286730"/>
                </a:cubicBezTo>
                <a:cubicBezTo>
                  <a:pt x="1381987" y="316252"/>
                  <a:pt x="1337881" y="280218"/>
                  <a:pt x="1364999" y="327674"/>
                </a:cubicBezTo>
                <a:cubicBezTo>
                  <a:pt x="1369787" y="336053"/>
                  <a:pt x="1378647" y="341321"/>
                  <a:pt x="1385471" y="348145"/>
                </a:cubicBezTo>
                <a:cubicBezTo>
                  <a:pt x="1390020" y="357244"/>
                  <a:pt x="1395112" y="366091"/>
                  <a:pt x="1399119" y="375441"/>
                </a:cubicBezTo>
                <a:cubicBezTo>
                  <a:pt x="1401952" y="382052"/>
                  <a:pt x="1400857" y="390826"/>
                  <a:pt x="1405943" y="395912"/>
                </a:cubicBezTo>
                <a:cubicBezTo>
                  <a:pt x="1411029" y="400998"/>
                  <a:pt x="1419590" y="400461"/>
                  <a:pt x="1426414" y="402736"/>
                </a:cubicBezTo>
                <a:cubicBezTo>
                  <a:pt x="1433238" y="400461"/>
                  <a:pt x="1440901" y="399902"/>
                  <a:pt x="1446886" y="395912"/>
                </a:cubicBezTo>
                <a:cubicBezTo>
                  <a:pt x="1454916" y="390559"/>
                  <a:pt x="1459944" y="381619"/>
                  <a:pt x="1467358" y="375441"/>
                </a:cubicBezTo>
                <a:cubicBezTo>
                  <a:pt x="1473658" y="370191"/>
                  <a:pt x="1481005" y="366342"/>
                  <a:pt x="1487829" y="361793"/>
                </a:cubicBezTo>
                <a:cubicBezTo>
                  <a:pt x="1490104" y="327674"/>
                  <a:pt x="1476162" y="288199"/>
                  <a:pt x="1494653" y="259435"/>
                </a:cubicBezTo>
                <a:cubicBezTo>
                  <a:pt x="1507677" y="239176"/>
                  <a:pt x="1556214" y="268654"/>
                  <a:pt x="1569716" y="279906"/>
                </a:cubicBezTo>
                <a:cubicBezTo>
                  <a:pt x="1577130" y="286084"/>
                  <a:pt x="1582334" y="294769"/>
                  <a:pt x="1590187" y="300378"/>
                </a:cubicBezTo>
                <a:cubicBezTo>
                  <a:pt x="1598465" y="306291"/>
                  <a:pt x="1608187" y="309894"/>
                  <a:pt x="1617483" y="314026"/>
                </a:cubicBezTo>
                <a:cubicBezTo>
                  <a:pt x="1671683" y="338115"/>
                  <a:pt x="1657439" y="328123"/>
                  <a:pt x="1740313" y="334498"/>
                </a:cubicBezTo>
                <a:cubicBezTo>
                  <a:pt x="1744862" y="341322"/>
                  <a:pt x="1755569" y="346927"/>
                  <a:pt x="1753961" y="354969"/>
                </a:cubicBezTo>
                <a:cubicBezTo>
                  <a:pt x="1752071" y="364418"/>
                  <a:pt x="1719723" y="373206"/>
                  <a:pt x="1713017" y="375441"/>
                </a:cubicBezTo>
                <a:cubicBezTo>
                  <a:pt x="1724390" y="409560"/>
                  <a:pt x="1713017" y="393638"/>
                  <a:pt x="1760784" y="409560"/>
                </a:cubicBezTo>
                <a:lnTo>
                  <a:pt x="1781256" y="416384"/>
                </a:lnTo>
                <a:cubicBezTo>
                  <a:pt x="1817924" y="471386"/>
                  <a:pt x="1762971" y="400594"/>
                  <a:pt x="1883614" y="443680"/>
                </a:cubicBezTo>
                <a:cubicBezTo>
                  <a:pt x="1892446" y="446834"/>
                  <a:pt x="1885785" y="462832"/>
                  <a:pt x="1890438" y="470975"/>
                </a:cubicBezTo>
                <a:cubicBezTo>
                  <a:pt x="1902465" y="492023"/>
                  <a:pt x="1911839" y="491757"/>
                  <a:pt x="1931381" y="498271"/>
                </a:cubicBezTo>
                <a:cubicBezTo>
                  <a:pt x="1935930" y="505095"/>
                  <a:pt x="1938625" y="513619"/>
                  <a:pt x="1945029" y="518742"/>
                </a:cubicBezTo>
                <a:cubicBezTo>
                  <a:pt x="1950646" y="523235"/>
                  <a:pt x="1960415" y="520480"/>
                  <a:pt x="1965501" y="525566"/>
                </a:cubicBezTo>
                <a:cubicBezTo>
                  <a:pt x="1968777" y="528842"/>
                  <a:pt x="1979073" y="573080"/>
                  <a:pt x="1979149" y="573333"/>
                </a:cubicBezTo>
                <a:cubicBezTo>
                  <a:pt x="1979168" y="573396"/>
                  <a:pt x="1996197" y="624481"/>
                  <a:pt x="1999620" y="634748"/>
                </a:cubicBezTo>
                <a:lnTo>
                  <a:pt x="2006444" y="655220"/>
                </a:lnTo>
                <a:cubicBezTo>
                  <a:pt x="1992882" y="750155"/>
                  <a:pt x="2019068" y="674099"/>
                  <a:pt x="1965501" y="709811"/>
                </a:cubicBezTo>
                <a:cubicBezTo>
                  <a:pt x="1959516" y="713801"/>
                  <a:pt x="1962667" y="724298"/>
                  <a:pt x="1958677" y="730283"/>
                </a:cubicBezTo>
                <a:cubicBezTo>
                  <a:pt x="1942415" y="754675"/>
                  <a:pt x="1937031" y="751048"/>
                  <a:pt x="1910910" y="757578"/>
                </a:cubicBezTo>
                <a:cubicBezTo>
                  <a:pt x="1897262" y="766677"/>
                  <a:pt x="1875154" y="769313"/>
                  <a:pt x="1869967" y="784874"/>
                </a:cubicBezTo>
                <a:cubicBezTo>
                  <a:pt x="1867692" y="791698"/>
                  <a:pt x="1865119" y="798429"/>
                  <a:pt x="1863143" y="805345"/>
                </a:cubicBezTo>
                <a:cubicBezTo>
                  <a:pt x="1860566" y="814363"/>
                  <a:pt x="1861521" y="824837"/>
                  <a:pt x="1856319" y="832641"/>
                </a:cubicBezTo>
                <a:cubicBezTo>
                  <a:pt x="1851770" y="839465"/>
                  <a:pt x="1842671" y="841740"/>
                  <a:pt x="1835847" y="846289"/>
                </a:cubicBezTo>
                <a:cubicBezTo>
                  <a:pt x="1831298" y="853113"/>
                  <a:pt x="1829023" y="862211"/>
                  <a:pt x="1822199" y="866760"/>
                </a:cubicBezTo>
                <a:cubicBezTo>
                  <a:pt x="1752850" y="912992"/>
                  <a:pt x="1848427" y="806416"/>
                  <a:pt x="1753961" y="900880"/>
                </a:cubicBezTo>
                <a:cubicBezTo>
                  <a:pt x="1735684" y="919157"/>
                  <a:pt x="1720985" y="946062"/>
                  <a:pt x="1692546" y="948647"/>
                </a:cubicBezTo>
                <a:cubicBezTo>
                  <a:pt x="1649446" y="952565"/>
                  <a:pt x="1606110" y="953196"/>
                  <a:pt x="1562892" y="955471"/>
                </a:cubicBezTo>
                <a:cubicBezTo>
                  <a:pt x="1556068" y="962295"/>
                  <a:pt x="1550856" y="971255"/>
                  <a:pt x="1542420" y="975942"/>
                </a:cubicBezTo>
                <a:cubicBezTo>
                  <a:pt x="1529844" y="982928"/>
                  <a:pt x="1501477" y="989590"/>
                  <a:pt x="1501477" y="989590"/>
                </a:cubicBezTo>
                <a:cubicBezTo>
                  <a:pt x="1477580" y="1025435"/>
                  <a:pt x="1498550" y="1007319"/>
                  <a:pt x="1440062" y="1003238"/>
                </a:cubicBezTo>
                <a:cubicBezTo>
                  <a:pt x="1358248" y="997530"/>
                  <a:pt x="1276289" y="994139"/>
                  <a:pt x="1194402" y="989590"/>
                </a:cubicBezTo>
                <a:cubicBezTo>
                  <a:pt x="1183098" y="982053"/>
                  <a:pt x="1159398" y="965030"/>
                  <a:pt x="1146635" y="962295"/>
                </a:cubicBezTo>
                <a:cubicBezTo>
                  <a:pt x="1124283" y="957505"/>
                  <a:pt x="1101142" y="957746"/>
                  <a:pt x="1078396" y="955471"/>
                </a:cubicBezTo>
                <a:lnTo>
                  <a:pt x="1037453" y="941823"/>
                </a:lnTo>
                <a:lnTo>
                  <a:pt x="1016981" y="934999"/>
                </a:lnTo>
                <a:cubicBezTo>
                  <a:pt x="1012432" y="928175"/>
                  <a:pt x="1009133" y="920326"/>
                  <a:pt x="1003334" y="914527"/>
                </a:cubicBezTo>
                <a:cubicBezTo>
                  <a:pt x="970933" y="882126"/>
                  <a:pt x="934069" y="904365"/>
                  <a:pt x="887328" y="907704"/>
                </a:cubicBezTo>
                <a:cubicBezTo>
                  <a:pt x="874183" y="1012861"/>
                  <a:pt x="901574" y="933997"/>
                  <a:pt x="846384" y="969118"/>
                </a:cubicBezTo>
                <a:cubicBezTo>
                  <a:pt x="830100" y="979480"/>
                  <a:pt x="819089" y="996414"/>
                  <a:pt x="805441" y="1010062"/>
                </a:cubicBezTo>
                <a:cubicBezTo>
                  <a:pt x="799642" y="1015861"/>
                  <a:pt x="793012" y="1022101"/>
                  <a:pt x="784970" y="1023709"/>
                </a:cubicBezTo>
                <a:cubicBezTo>
                  <a:pt x="758112" y="1029081"/>
                  <a:pt x="730379" y="1028258"/>
                  <a:pt x="703083" y="1030533"/>
                </a:cubicBezTo>
                <a:cubicBezTo>
                  <a:pt x="689435" y="1032808"/>
                  <a:pt x="675646" y="1034356"/>
                  <a:pt x="662140" y="1037357"/>
                </a:cubicBezTo>
                <a:cubicBezTo>
                  <a:pt x="655118" y="1038917"/>
                  <a:pt x="648861" y="1044181"/>
                  <a:pt x="641668" y="1044181"/>
                </a:cubicBezTo>
                <a:cubicBezTo>
                  <a:pt x="632255" y="1044181"/>
                  <a:pt x="598344" y="1026375"/>
                  <a:pt x="593901" y="1023709"/>
                </a:cubicBezTo>
                <a:cubicBezTo>
                  <a:pt x="579836" y="1015270"/>
                  <a:pt x="569260" y="998225"/>
                  <a:pt x="552958" y="996414"/>
                </a:cubicBezTo>
                <a:lnTo>
                  <a:pt x="491543" y="989590"/>
                </a:lnTo>
                <a:cubicBezTo>
                  <a:pt x="483616" y="957882"/>
                  <a:pt x="494097" y="962295"/>
                  <a:pt x="471071" y="962295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46" y="1201237"/>
            <a:ext cx="3282185" cy="222776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9646" y="3523200"/>
            <a:ext cx="265316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Гитлер сообщает депутатам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Рейхстага 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присоединении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132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2276872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блока агрессивных государств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4941168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Агрессивную внешнюю политику в 1935-1939 гг. проводила и фашистская Италия, взявшая курс на создание колониальной империи в Африке и в бассейне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Средизем-ного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моря. Хорошо вооружённая итальянская армия вторглась в октябре 1935 г. в Абиссинию (Эфиопию). В мае 1936 г. агрессоры захватили столицу страны – Аддис-Абебу. Абиссиния была объявлена колонией Италии. В апреле 1939 г. итальянские фашисты вторглись в Албанию.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430872"/>
            <a:ext cx="412048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 Италии против Эфиопии. 1935-1936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 t="11695" r="29297" b="9600"/>
          <a:stretch/>
        </p:blipFill>
        <p:spPr bwMode="auto">
          <a:xfrm>
            <a:off x="4849002" y="1194844"/>
            <a:ext cx="4125180" cy="35758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" y="1194845"/>
            <a:ext cx="4170419" cy="266620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6862" y="3946991"/>
            <a:ext cx="310918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Агрессия Италии против Албании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3072840" y="2361363"/>
            <a:ext cx="439059" cy="748602"/>
          </a:xfrm>
          <a:custGeom>
            <a:avLst/>
            <a:gdLst>
              <a:gd name="connsiteX0" fmla="*/ 12004 w 439059"/>
              <a:gd name="connsiteY0" fmla="*/ 180870 h 748602"/>
              <a:gd name="connsiteX1" fmla="*/ 6980 w 439059"/>
              <a:gd name="connsiteY1" fmla="*/ 105507 h 748602"/>
              <a:gd name="connsiteX2" fmla="*/ 37125 w 439059"/>
              <a:gd name="connsiteY2" fmla="*/ 95459 h 748602"/>
              <a:gd name="connsiteX3" fmla="*/ 27076 w 439059"/>
              <a:gd name="connsiteY3" fmla="*/ 85411 h 748602"/>
              <a:gd name="connsiteX4" fmla="*/ 27076 w 439059"/>
              <a:gd name="connsiteY4" fmla="*/ 35169 h 748602"/>
              <a:gd name="connsiteX5" fmla="*/ 32101 w 439059"/>
              <a:gd name="connsiteY5" fmla="*/ 20096 h 748602"/>
              <a:gd name="connsiteX6" fmla="*/ 42149 w 439059"/>
              <a:gd name="connsiteY6" fmla="*/ 5024 h 748602"/>
              <a:gd name="connsiteX7" fmla="*/ 77318 w 439059"/>
              <a:gd name="connsiteY7" fmla="*/ 10048 h 748602"/>
              <a:gd name="connsiteX8" fmla="*/ 87367 w 439059"/>
              <a:gd name="connsiteY8" fmla="*/ 20096 h 748602"/>
              <a:gd name="connsiteX9" fmla="*/ 147657 w 439059"/>
              <a:gd name="connsiteY9" fmla="*/ 15072 h 748602"/>
              <a:gd name="connsiteX10" fmla="*/ 172778 w 439059"/>
              <a:gd name="connsiteY10" fmla="*/ 10048 h 748602"/>
              <a:gd name="connsiteX11" fmla="*/ 202923 w 439059"/>
              <a:gd name="connsiteY11" fmla="*/ 0 h 748602"/>
              <a:gd name="connsiteX12" fmla="*/ 238092 w 439059"/>
              <a:gd name="connsiteY12" fmla="*/ 25121 h 748602"/>
              <a:gd name="connsiteX13" fmla="*/ 243116 w 439059"/>
              <a:gd name="connsiteY13" fmla="*/ 95459 h 748602"/>
              <a:gd name="connsiteX14" fmla="*/ 248140 w 439059"/>
              <a:gd name="connsiteY14" fmla="*/ 110532 h 748602"/>
              <a:gd name="connsiteX15" fmla="*/ 258189 w 439059"/>
              <a:gd name="connsiteY15" fmla="*/ 205991 h 748602"/>
              <a:gd name="connsiteX16" fmla="*/ 273261 w 439059"/>
              <a:gd name="connsiteY16" fmla="*/ 256233 h 748602"/>
              <a:gd name="connsiteX17" fmla="*/ 288334 w 439059"/>
              <a:gd name="connsiteY17" fmla="*/ 306474 h 748602"/>
              <a:gd name="connsiteX18" fmla="*/ 298382 w 439059"/>
              <a:gd name="connsiteY18" fmla="*/ 321547 h 748602"/>
              <a:gd name="connsiteX19" fmla="*/ 308430 w 439059"/>
              <a:gd name="connsiteY19" fmla="*/ 341644 h 748602"/>
              <a:gd name="connsiteX20" fmla="*/ 323503 w 439059"/>
              <a:gd name="connsiteY20" fmla="*/ 371789 h 748602"/>
              <a:gd name="connsiteX21" fmla="*/ 338575 w 439059"/>
              <a:gd name="connsiteY21" fmla="*/ 376813 h 748602"/>
              <a:gd name="connsiteX22" fmla="*/ 348624 w 439059"/>
              <a:gd name="connsiteY22" fmla="*/ 386861 h 748602"/>
              <a:gd name="connsiteX23" fmla="*/ 388817 w 439059"/>
              <a:gd name="connsiteY23" fmla="*/ 396910 h 748602"/>
              <a:gd name="connsiteX24" fmla="*/ 434035 w 439059"/>
              <a:gd name="connsiteY24" fmla="*/ 411982 h 748602"/>
              <a:gd name="connsiteX25" fmla="*/ 439059 w 439059"/>
              <a:gd name="connsiteY25" fmla="*/ 432079 h 748602"/>
              <a:gd name="connsiteX26" fmla="*/ 423986 w 439059"/>
              <a:gd name="connsiteY26" fmla="*/ 477296 h 748602"/>
              <a:gd name="connsiteX27" fmla="*/ 413938 w 439059"/>
              <a:gd name="connsiteY27" fmla="*/ 492369 h 748602"/>
              <a:gd name="connsiteX28" fmla="*/ 398865 w 439059"/>
              <a:gd name="connsiteY28" fmla="*/ 557683 h 748602"/>
              <a:gd name="connsiteX29" fmla="*/ 393841 w 439059"/>
              <a:gd name="connsiteY29" fmla="*/ 572756 h 748602"/>
              <a:gd name="connsiteX30" fmla="*/ 383793 w 439059"/>
              <a:gd name="connsiteY30" fmla="*/ 587828 h 748602"/>
              <a:gd name="connsiteX31" fmla="*/ 378769 w 439059"/>
              <a:gd name="connsiteY31" fmla="*/ 602901 h 748602"/>
              <a:gd name="connsiteX32" fmla="*/ 353648 w 439059"/>
              <a:gd name="connsiteY32" fmla="*/ 622997 h 748602"/>
              <a:gd name="connsiteX33" fmla="*/ 323503 w 439059"/>
              <a:gd name="connsiteY33" fmla="*/ 673239 h 748602"/>
              <a:gd name="connsiteX34" fmla="*/ 313455 w 439059"/>
              <a:gd name="connsiteY34" fmla="*/ 683288 h 748602"/>
              <a:gd name="connsiteX35" fmla="*/ 298382 w 439059"/>
              <a:gd name="connsiteY35" fmla="*/ 713433 h 748602"/>
              <a:gd name="connsiteX36" fmla="*/ 268237 w 439059"/>
              <a:gd name="connsiteY36" fmla="*/ 748602 h 748602"/>
              <a:gd name="connsiteX37" fmla="*/ 253164 w 439059"/>
              <a:gd name="connsiteY37" fmla="*/ 743578 h 748602"/>
              <a:gd name="connsiteX38" fmla="*/ 243116 w 439059"/>
              <a:gd name="connsiteY38" fmla="*/ 733529 h 748602"/>
              <a:gd name="connsiteX39" fmla="*/ 187850 w 439059"/>
              <a:gd name="connsiteY39" fmla="*/ 728505 h 748602"/>
              <a:gd name="connsiteX40" fmla="*/ 172778 w 439059"/>
              <a:gd name="connsiteY40" fmla="*/ 718457 h 748602"/>
              <a:gd name="connsiteX41" fmla="*/ 142633 w 439059"/>
              <a:gd name="connsiteY41" fmla="*/ 708408 h 748602"/>
              <a:gd name="connsiteX42" fmla="*/ 157705 w 439059"/>
              <a:gd name="connsiteY42" fmla="*/ 678263 h 748602"/>
              <a:gd name="connsiteX43" fmla="*/ 187850 w 439059"/>
              <a:gd name="connsiteY43" fmla="*/ 668215 h 748602"/>
              <a:gd name="connsiteX44" fmla="*/ 132584 w 439059"/>
              <a:gd name="connsiteY44" fmla="*/ 653142 h 748602"/>
              <a:gd name="connsiteX45" fmla="*/ 122536 w 439059"/>
              <a:gd name="connsiteY45" fmla="*/ 633046 h 748602"/>
              <a:gd name="connsiteX46" fmla="*/ 97415 w 439059"/>
              <a:gd name="connsiteY46" fmla="*/ 612949 h 748602"/>
              <a:gd name="connsiteX47" fmla="*/ 82342 w 439059"/>
              <a:gd name="connsiteY47" fmla="*/ 607925 h 748602"/>
              <a:gd name="connsiteX48" fmla="*/ 92391 w 439059"/>
              <a:gd name="connsiteY48" fmla="*/ 597877 h 748602"/>
              <a:gd name="connsiteX49" fmla="*/ 82342 w 439059"/>
              <a:gd name="connsiteY49" fmla="*/ 562707 h 748602"/>
              <a:gd name="connsiteX50" fmla="*/ 87367 w 439059"/>
              <a:gd name="connsiteY50" fmla="*/ 547635 h 748602"/>
              <a:gd name="connsiteX51" fmla="*/ 82342 w 439059"/>
              <a:gd name="connsiteY51" fmla="*/ 532562 h 748602"/>
              <a:gd name="connsiteX52" fmla="*/ 82342 w 439059"/>
              <a:gd name="connsiteY52" fmla="*/ 477296 h 748602"/>
              <a:gd name="connsiteX53" fmla="*/ 87367 w 439059"/>
              <a:gd name="connsiteY53" fmla="*/ 457200 h 748602"/>
              <a:gd name="connsiteX54" fmla="*/ 97415 w 439059"/>
              <a:gd name="connsiteY54" fmla="*/ 442127 h 748602"/>
              <a:gd name="connsiteX55" fmla="*/ 102439 w 439059"/>
              <a:gd name="connsiteY55" fmla="*/ 427055 h 748602"/>
              <a:gd name="connsiteX56" fmla="*/ 117512 w 439059"/>
              <a:gd name="connsiteY56" fmla="*/ 417006 h 748602"/>
              <a:gd name="connsiteX57" fmla="*/ 112487 w 439059"/>
              <a:gd name="connsiteY57" fmla="*/ 381837 h 748602"/>
              <a:gd name="connsiteX58" fmla="*/ 82342 w 439059"/>
              <a:gd name="connsiteY58" fmla="*/ 366764 h 748602"/>
              <a:gd name="connsiteX59" fmla="*/ 62246 w 439059"/>
              <a:gd name="connsiteY59" fmla="*/ 321547 h 748602"/>
              <a:gd name="connsiteX60" fmla="*/ 67270 w 439059"/>
              <a:gd name="connsiteY60" fmla="*/ 271305 h 748602"/>
              <a:gd name="connsiteX61" fmla="*/ 72294 w 439059"/>
              <a:gd name="connsiteY61" fmla="*/ 256233 h 748602"/>
              <a:gd name="connsiteX62" fmla="*/ 67270 w 439059"/>
              <a:gd name="connsiteY62" fmla="*/ 211015 h 748602"/>
              <a:gd name="connsiteX63" fmla="*/ 62246 w 439059"/>
              <a:gd name="connsiteY63" fmla="*/ 195942 h 748602"/>
              <a:gd name="connsiteX64" fmla="*/ 47173 w 439059"/>
              <a:gd name="connsiteY64" fmla="*/ 190918 h 748602"/>
              <a:gd name="connsiteX65" fmla="*/ 17028 w 439059"/>
              <a:gd name="connsiteY65" fmla="*/ 175846 h 748602"/>
              <a:gd name="connsiteX66" fmla="*/ 12004 w 439059"/>
              <a:gd name="connsiteY66" fmla="*/ 180870 h 74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39059" h="748602">
                <a:moveTo>
                  <a:pt x="12004" y="180870"/>
                </a:moveTo>
                <a:cubicBezTo>
                  <a:pt x="10329" y="169147"/>
                  <a:pt x="-10584" y="135616"/>
                  <a:pt x="6980" y="105507"/>
                </a:cubicBezTo>
                <a:cubicBezTo>
                  <a:pt x="12317" y="96358"/>
                  <a:pt x="37125" y="95459"/>
                  <a:pt x="37125" y="95459"/>
                </a:cubicBezTo>
                <a:cubicBezTo>
                  <a:pt x="33775" y="92110"/>
                  <a:pt x="29513" y="89473"/>
                  <a:pt x="27076" y="85411"/>
                </a:cubicBezTo>
                <a:cubicBezTo>
                  <a:pt x="17328" y="69165"/>
                  <a:pt x="23493" y="53084"/>
                  <a:pt x="27076" y="35169"/>
                </a:cubicBezTo>
                <a:cubicBezTo>
                  <a:pt x="28115" y="29976"/>
                  <a:pt x="29732" y="24833"/>
                  <a:pt x="32101" y="20096"/>
                </a:cubicBezTo>
                <a:cubicBezTo>
                  <a:pt x="34801" y="14695"/>
                  <a:pt x="38800" y="10048"/>
                  <a:pt x="42149" y="5024"/>
                </a:cubicBezTo>
                <a:cubicBezTo>
                  <a:pt x="53872" y="6699"/>
                  <a:pt x="66084" y="6303"/>
                  <a:pt x="77318" y="10048"/>
                </a:cubicBezTo>
                <a:cubicBezTo>
                  <a:pt x="81812" y="11546"/>
                  <a:pt x="82642" y="19759"/>
                  <a:pt x="87367" y="20096"/>
                </a:cubicBezTo>
                <a:cubicBezTo>
                  <a:pt x="107482" y="21533"/>
                  <a:pt x="127560" y="16747"/>
                  <a:pt x="147657" y="15072"/>
                </a:cubicBezTo>
                <a:cubicBezTo>
                  <a:pt x="156031" y="13397"/>
                  <a:pt x="164539" y="12295"/>
                  <a:pt x="172778" y="10048"/>
                </a:cubicBezTo>
                <a:cubicBezTo>
                  <a:pt x="182997" y="7261"/>
                  <a:pt x="202923" y="0"/>
                  <a:pt x="202923" y="0"/>
                </a:cubicBezTo>
                <a:cubicBezTo>
                  <a:pt x="238092" y="11723"/>
                  <a:pt x="229719" y="0"/>
                  <a:pt x="238092" y="25121"/>
                </a:cubicBezTo>
                <a:cubicBezTo>
                  <a:pt x="239767" y="48567"/>
                  <a:pt x="240370" y="72114"/>
                  <a:pt x="243116" y="95459"/>
                </a:cubicBezTo>
                <a:cubicBezTo>
                  <a:pt x="243735" y="100719"/>
                  <a:pt x="247269" y="105308"/>
                  <a:pt x="248140" y="110532"/>
                </a:cubicBezTo>
                <a:cubicBezTo>
                  <a:pt x="252028" y="133864"/>
                  <a:pt x="254978" y="183514"/>
                  <a:pt x="258189" y="205991"/>
                </a:cubicBezTo>
                <a:cubicBezTo>
                  <a:pt x="260088" y="219281"/>
                  <a:pt x="269764" y="245741"/>
                  <a:pt x="273261" y="256233"/>
                </a:cubicBezTo>
                <a:cubicBezTo>
                  <a:pt x="277943" y="270278"/>
                  <a:pt x="280567" y="294823"/>
                  <a:pt x="288334" y="306474"/>
                </a:cubicBezTo>
                <a:cubicBezTo>
                  <a:pt x="291683" y="311498"/>
                  <a:pt x="295386" y="316304"/>
                  <a:pt x="298382" y="321547"/>
                </a:cubicBezTo>
                <a:cubicBezTo>
                  <a:pt x="302098" y="328050"/>
                  <a:pt x="305800" y="334631"/>
                  <a:pt x="308430" y="341644"/>
                </a:cubicBezTo>
                <a:cubicBezTo>
                  <a:pt x="314372" y="357490"/>
                  <a:pt x="308732" y="362926"/>
                  <a:pt x="323503" y="371789"/>
                </a:cubicBezTo>
                <a:cubicBezTo>
                  <a:pt x="328044" y="374514"/>
                  <a:pt x="333551" y="375138"/>
                  <a:pt x="338575" y="376813"/>
                </a:cubicBezTo>
                <a:cubicBezTo>
                  <a:pt x="341925" y="380162"/>
                  <a:pt x="344562" y="384424"/>
                  <a:pt x="348624" y="386861"/>
                </a:cubicBezTo>
                <a:cubicBezTo>
                  <a:pt x="357261" y="392043"/>
                  <a:pt x="381943" y="394946"/>
                  <a:pt x="388817" y="396910"/>
                </a:cubicBezTo>
                <a:cubicBezTo>
                  <a:pt x="404094" y="401275"/>
                  <a:pt x="434035" y="411982"/>
                  <a:pt x="434035" y="411982"/>
                </a:cubicBezTo>
                <a:cubicBezTo>
                  <a:pt x="435710" y="418681"/>
                  <a:pt x="439059" y="425174"/>
                  <a:pt x="439059" y="432079"/>
                </a:cubicBezTo>
                <a:cubicBezTo>
                  <a:pt x="439059" y="449231"/>
                  <a:pt x="432160" y="462992"/>
                  <a:pt x="423986" y="477296"/>
                </a:cubicBezTo>
                <a:cubicBezTo>
                  <a:pt x="420990" y="482539"/>
                  <a:pt x="417287" y="487345"/>
                  <a:pt x="413938" y="492369"/>
                </a:cubicBezTo>
                <a:cubicBezTo>
                  <a:pt x="407416" y="538027"/>
                  <a:pt x="412659" y="516301"/>
                  <a:pt x="398865" y="557683"/>
                </a:cubicBezTo>
                <a:cubicBezTo>
                  <a:pt x="397190" y="562707"/>
                  <a:pt x="396779" y="568349"/>
                  <a:pt x="393841" y="572756"/>
                </a:cubicBezTo>
                <a:lnTo>
                  <a:pt x="383793" y="587828"/>
                </a:lnTo>
                <a:cubicBezTo>
                  <a:pt x="382118" y="592852"/>
                  <a:pt x="381494" y="598360"/>
                  <a:pt x="378769" y="602901"/>
                </a:cubicBezTo>
                <a:cubicBezTo>
                  <a:pt x="373997" y="610854"/>
                  <a:pt x="360492" y="618434"/>
                  <a:pt x="353648" y="622997"/>
                </a:cubicBezTo>
                <a:cubicBezTo>
                  <a:pt x="346301" y="659731"/>
                  <a:pt x="354663" y="642079"/>
                  <a:pt x="323503" y="673239"/>
                </a:cubicBezTo>
                <a:lnTo>
                  <a:pt x="313455" y="683288"/>
                </a:lnTo>
                <a:cubicBezTo>
                  <a:pt x="295121" y="738280"/>
                  <a:pt x="324365" y="654969"/>
                  <a:pt x="298382" y="713433"/>
                </a:cubicBezTo>
                <a:cubicBezTo>
                  <a:pt x="281564" y="751275"/>
                  <a:pt x="301600" y="740262"/>
                  <a:pt x="268237" y="748602"/>
                </a:cubicBezTo>
                <a:cubicBezTo>
                  <a:pt x="263213" y="746927"/>
                  <a:pt x="257705" y="746303"/>
                  <a:pt x="253164" y="743578"/>
                </a:cubicBezTo>
                <a:cubicBezTo>
                  <a:pt x="249102" y="741141"/>
                  <a:pt x="247732" y="734594"/>
                  <a:pt x="243116" y="733529"/>
                </a:cubicBezTo>
                <a:cubicBezTo>
                  <a:pt x="225092" y="729369"/>
                  <a:pt x="206272" y="730180"/>
                  <a:pt x="187850" y="728505"/>
                </a:cubicBezTo>
                <a:cubicBezTo>
                  <a:pt x="182826" y="725156"/>
                  <a:pt x="178296" y="720909"/>
                  <a:pt x="172778" y="718457"/>
                </a:cubicBezTo>
                <a:cubicBezTo>
                  <a:pt x="163099" y="714155"/>
                  <a:pt x="142633" y="708408"/>
                  <a:pt x="142633" y="708408"/>
                </a:cubicBezTo>
                <a:cubicBezTo>
                  <a:pt x="145696" y="696155"/>
                  <a:pt x="144908" y="684662"/>
                  <a:pt x="157705" y="678263"/>
                </a:cubicBezTo>
                <a:cubicBezTo>
                  <a:pt x="167179" y="673526"/>
                  <a:pt x="187850" y="668215"/>
                  <a:pt x="187850" y="668215"/>
                </a:cubicBezTo>
                <a:cubicBezTo>
                  <a:pt x="149604" y="655467"/>
                  <a:pt x="168091" y="660245"/>
                  <a:pt x="132584" y="653142"/>
                </a:cubicBezTo>
                <a:cubicBezTo>
                  <a:pt x="129235" y="646443"/>
                  <a:pt x="126690" y="639277"/>
                  <a:pt x="122536" y="633046"/>
                </a:cubicBezTo>
                <a:cubicBezTo>
                  <a:pt x="117863" y="626036"/>
                  <a:pt x="104134" y="616309"/>
                  <a:pt x="97415" y="612949"/>
                </a:cubicBezTo>
                <a:cubicBezTo>
                  <a:pt x="92678" y="610581"/>
                  <a:pt x="87366" y="609600"/>
                  <a:pt x="82342" y="607925"/>
                </a:cubicBezTo>
                <a:cubicBezTo>
                  <a:pt x="85692" y="604576"/>
                  <a:pt x="91612" y="602549"/>
                  <a:pt x="92391" y="597877"/>
                </a:cubicBezTo>
                <a:cubicBezTo>
                  <a:pt x="93092" y="593669"/>
                  <a:pt x="84174" y="568203"/>
                  <a:pt x="82342" y="562707"/>
                </a:cubicBezTo>
                <a:cubicBezTo>
                  <a:pt x="84017" y="557683"/>
                  <a:pt x="84642" y="552176"/>
                  <a:pt x="87367" y="547635"/>
                </a:cubicBezTo>
                <a:cubicBezTo>
                  <a:pt x="96563" y="532309"/>
                  <a:pt x="107048" y="540797"/>
                  <a:pt x="82342" y="532562"/>
                </a:cubicBezTo>
                <a:cubicBezTo>
                  <a:pt x="73544" y="506167"/>
                  <a:pt x="75398" y="518956"/>
                  <a:pt x="82342" y="477296"/>
                </a:cubicBezTo>
                <a:cubicBezTo>
                  <a:pt x="83477" y="470485"/>
                  <a:pt x="84647" y="463547"/>
                  <a:pt x="87367" y="457200"/>
                </a:cubicBezTo>
                <a:cubicBezTo>
                  <a:pt x="89746" y="451650"/>
                  <a:pt x="94715" y="447528"/>
                  <a:pt x="97415" y="442127"/>
                </a:cubicBezTo>
                <a:cubicBezTo>
                  <a:pt x="99783" y="437390"/>
                  <a:pt x="99131" y="431190"/>
                  <a:pt x="102439" y="427055"/>
                </a:cubicBezTo>
                <a:cubicBezTo>
                  <a:pt x="106211" y="422340"/>
                  <a:pt x="112488" y="420356"/>
                  <a:pt x="117512" y="417006"/>
                </a:cubicBezTo>
                <a:cubicBezTo>
                  <a:pt x="115837" y="405283"/>
                  <a:pt x="117297" y="392658"/>
                  <a:pt x="112487" y="381837"/>
                </a:cubicBezTo>
                <a:cubicBezTo>
                  <a:pt x="109100" y="374216"/>
                  <a:pt x="89029" y="368993"/>
                  <a:pt x="82342" y="366764"/>
                </a:cubicBezTo>
                <a:cubicBezTo>
                  <a:pt x="70385" y="330891"/>
                  <a:pt x="78169" y="345432"/>
                  <a:pt x="62246" y="321547"/>
                </a:cubicBezTo>
                <a:cubicBezTo>
                  <a:pt x="63921" y="304800"/>
                  <a:pt x="64711" y="287940"/>
                  <a:pt x="67270" y="271305"/>
                </a:cubicBezTo>
                <a:cubicBezTo>
                  <a:pt x="68075" y="266071"/>
                  <a:pt x="72294" y="261529"/>
                  <a:pt x="72294" y="256233"/>
                </a:cubicBezTo>
                <a:cubicBezTo>
                  <a:pt x="72294" y="241068"/>
                  <a:pt x="69763" y="225974"/>
                  <a:pt x="67270" y="211015"/>
                </a:cubicBezTo>
                <a:cubicBezTo>
                  <a:pt x="66399" y="205791"/>
                  <a:pt x="65991" y="199687"/>
                  <a:pt x="62246" y="195942"/>
                </a:cubicBezTo>
                <a:cubicBezTo>
                  <a:pt x="58501" y="192197"/>
                  <a:pt x="52197" y="192593"/>
                  <a:pt x="47173" y="190918"/>
                </a:cubicBezTo>
                <a:cubicBezTo>
                  <a:pt x="34469" y="182449"/>
                  <a:pt x="31887" y="178818"/>
                  <a:pt x="17028" y="175846"/>
                </a:cubicBezTo>
                <a:cubicBezTo>
                  <a:pt x="13744" y="175189"/>
                  <a:pt x="13679" y="192593"/>
                  <a:pt x="12004" y="18087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6156176" y="2852936"/>
            <a:ext cx="237111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2367042" y="2852936"/>
            <a:ext cx="925327" cy="96121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82285" y="2771411"/>
            <a:ext cx="1359988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Аддис-Абеба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731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9513" y="1179032"/>
            <a:ext cx="4176464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Дальнем Востоке борьбу за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терри-ториальный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передел вела Япония,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торая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стремилась установить своё господство в Китае и в бассейне Тихо-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океана. Ещё в сентябре 1931 г. японские войска оккупировали Мань-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чжурию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создали марионеточное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го-сударство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Маньчжоу-го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1642" y="6369614"/>
            <a:ext cx="18344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Япония в 1930-е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9" r="1673" b="1652"/>
          <a:stretch/>
        </p:blipFill>
        <p:spPr bwMode="auto">
          <a:xfrm>
            <a:off x="4499992" y="1171897"/>
            <a:ext cx="4528869" cy="5536271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42773"/>
            <a:ext cx="2304256" cy="299740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491304" y="3742773"/>
            <a:ext cx="16870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И, император </a:t>
            </a:r>
          </a:p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Маньчжоу-го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6162976" y="1941616"/>
            <a:ext cx="1413481" cy="1818496"/>
          </a:xfrm>
          <a:custGeom>
            <a:avLst/>
            <a:gdLst>
              <a:gd name="connsiteX0" fmla="*/ 582208 w 1413481"/>
              <a:gd name="connsiteY0" fmla="*/ 1698171 h 1818496"/>
              <a:gd name="connsiteX1" fmla="*/ 516894 w 1413481"/>
              <a:gd name="connsiteY1" fmla="*/ 1704109 h 1818496"/>
              <a:gd name="connsiteX2" fmla="*/ 499081 w 1413481"/>
              <a:gd name="connsiteY2" fmla="*/ 1715984 h 1818496"/>
              <a:gd name="connsiteX3" fmla="*/ 451580 w 1413481"/>
              <a:gd name="connsiteY3" fmla="*/ 1727859 h 1818496"/>
              <a:gd name="connsiteX4" fmla="*/ 433767 w 1413481"/>
              <a:gd name="connsiteY4" fmla="*/ 1757548 h 1818496"/>
              <a:gd name="connsiteX5" fmla="*/ 404079 w 1413481"/>
              <a:gd name="connsiteY5" fmla="*/ 1787236 h 1818496"/>
              <a:gd name="connsiteX6" fmla="*/ 374390 w 1413481"/>
              <a:gd name="connsiteY6" fmla="*/ 1793174 h 1818496"/>
              <a:gd name="connsiteX7" fmla="*/ 338764 w 1413481"/>
              <a:gd name="connsiteY7" fmla="*/ 1787236 h 1818496"/>
              <a:gd name="connsiteX8" fmla="*/ 326889 w 1413481"/>
              <a:gd name="connsiteY8" fmla="*/ 1769423 h 1818496"/>
              <a:gd name="connsiteX9" fmla="*/ 291263 w 1413481"/>
              <a:gd name="connsiteY9" fmla="*/ 1751610 h 1818496"/>
              <a:gd name="connsiteX10" fmla="*/ 285325 w 1413481"/>
              <a:gd name="connsiteY10" fmla="*/ 1733797 h 1818496"/>
              <a:gd name="connsiteX11" fmla="*/ 267512 w 1413481"/>
              <a:gd name="connsiteY11" fmla="*/ 1721922 h 1818496"/>
              <a:gd name="connsiteX12" fmla="*/ 255637 w 1413481"/>
              <a:gd name="connsiteY12" fmla="*/ 1710046 h 1818496"/>
              <a:gd name="connsiteX13" fmla="*/ 249699 w 1413481"/>
              <a:gd name="connsiteY13" fmla="*/ 1680358 h 1818496"/>
              <a:gd name="connsiteX14" fmla="*/ 214073 w 1413481"/>
              <a:gd name="connsiteY14" fmla="*/ 1656607 h 1818496"/>
              <a:gd name="connsiteX15" fmla="*/ 208136 w 1413481"/>
              <a:gd name="connsiteY15" fmla="*/ 1638794 h 1818496"/>
              <a:gd name="connsiteX16" fmla="*/ 220011 w 1413481"/>
              <a:gd name="connsiteY16" fmla="*/ 1579418 h 1818496"/>
              <a:gd name="connsiteX17" fmla="*/ 225949 w 1413481"/>
              <a:gd name="connsiteY17" fmla="*/ 1531916 h 1818496"/>
              <a:gd name="connsiteX18" fmla="*/ 237824 w 1413481"/>
              <a:gd name="connsiteY18" fmla="*/ 1490353 h 1818496"/>
              <a:gd name="connsiteX19" fmla="*/ 243762 w 1413481"/>
              <a:gd name="connsiteY19" fmla="*/ 1454727 h 1818496"/>
              <a:gd name="connsiteX20" fmla="*/ 237824 w 1413481"/>
              <a:gd name="connsiteY20" fmla="*/ 1407226 h 1818496"/>
              <a:gd name="connsiteX21" fmla="*/ 208136 w 1413481"/>
              <a:gd name="connsiteY21" fmla="*/ 1401288 h 1818496"/>
              <a:gd name="connsiteX22" fmla="*/ 202198 w 1413481"/>
              <a:gd name="connsiteY22" fmla="*/ 1365662 h 1818496"/>
              <a:gd name="connsiteX23" fmla="*/ 196260 w 1413481"/>
              <a:gd name="connsiteY23" fmla="*/ 1347849 h 1818496"/>
              <a:gd name="connsiteX24" fmla="*/ 208136 w 1413481"/>
              <a:gd name="connsiteY24" fmla="*/ 1282535 h 1818496"/>
              <a:gd name="connsiteX25" fmla="*/ 214073 w 1413481"/>
              <a:gd name="connsiteY25" fmla="*/ 1264722 h 1818496"/>
              <a:gd name="connsiteX26" fmla="*/ 231886 w 1413481"/>
              <a:gd name="connsiteY26" fmla="*/ 1258784 h 1818496"/>
              <a:gd name="connsiteX27" fmla="*/ 255637 w 1413481"/>
              <a:gd name="connsiteY27" fmla="*/ 1235033 h 1818496"/>
              <a:gd name="connsiteX28" fmla="*/ 267512 w 1413481"/>
              <a:gd name="connsiteY28" fmla="*/ 1217220 h 1818496"/>
              <a:gd name="connsiteX29" fmla="*/ 279388 w 1413481"/>
              <a:gd name="connsiteY29" fmla="*/ 1205345 h 1818496"/>
              <a:gd name="connsiteX30" fmla="*/ 285325 w 1413481"/>
              <a:gd name="connsiteY30" fmla="*/ 1157844 h 1818496"/>
              <a:gd name="connsiteX31" fmla="*/ 291263 w 1413481"/>
              <a:gd name="connsiteY31" fmla="*/ 1140031 h 1818496"/>
              <a:gd name="connsiteX32" fmla="*/ 309076 w 1413481"/>
              <a:gd name="connsiteY32" fmla="*/ 1134093 h 1818496"/>
              <a:gd name="connsiteX33" fmla="*/ 309076 w 1413481"/>
              <a:gd name="connsiteY33" fmla="*/ 1015340 h 1818496"/>
              <a:gd name="connsiteX34" fmla="*/ 291263 w 1413481"/>
              <a:gd name="connsiteY34" fmla="*/ 1009402 h 1818496"/>
              <a:gd name="connsiteX35" fmla="*/ 279388 w 1413481"/>
              <a:gd name="connsiteY35" fmla="*/ 985652 h 1818496"/>
              <a:gd name="connsiteX36" fmla="*/ 303138 w 1413481"/>
              <a:gd name="connsiteY36" fmla="*/ 955963 h 1818496"/>
              <a:gd name="connsiteX37" fmla="*/ 332827 w 1413481"/>
              <a:gd name="connsiteY37" fmla="*/ 932213 h 1818496"/>
              <a:gd name="connsiteX38" fmla="*/ 338764 w 1413481"/>
              <a:gd name="connsiteY38" fmla="*/ 849085 h 1818496"/>
              <a:gd name="connsiteX39" fmla="*/ 267512 w 1413481"/>
              <a:gd name="connsiteY39" fmla="*/ 866898 h 1818496"/>
              <a:gd name="connsiteX40" fmla="*/ 249699 w 1413481"/>
              <a:gd name="connsiteY40" fmla="*/ 872836 h 1818496"/>
              <a:gd name="connsiteX41" fmla="*/ 231886 w 1413481"/>
              <a:gd name="connsiteY41" fmla="*/ 878774 h 1818496"/>
              <a:gd name="connsiteX42" fmla="*/ 178447 w 1413481"/>
              <a:gd name="connsiteY42" fmla="*/ 914400 h 1818496"/>
              <a:gd name="connsiteX43" fmla="*/ 148759 w 1413481"/>
              <a:gd name="connsiteY43" fmla="*/ 920337 h 1818496"/>
              <a:gd name="connsiteX44" fmla="*/ 113133 w 1413481"/>
              <a:gd name="connsiteY44" fmla="*/ 932213 h 1818496"/>
              <a:gd name="connsiteX45" fmla="*/ 83445 w 1413481"/>
              <a:gd name="connsiteY45" fmla="*/ 926275 h 1818496"/>
              <a:gd name="connsiteX46" fmla="*/ 59694 w 1413481"/>
              <a:gd name="connsiteY46" fmla="*/ 896587 h 1818496"/>
              <a:gd name="connsiteX47" fmla="*/ 47819 w 1413481"/>
              <a:gd name="connsiteY47" fmla="*/ 884711 h 1818496"/>
              <a:gd name="connsiteX48" fmla="*/ 41881 w 1413481"/>
              <a:gd name="connsiteY48" fmla="*/ 837210 h 1818496"/>
              <a:gd name="connsiteX49" fmla="*/ 24068 w 1413481"/>
              <a:gd name="connsiteY49" fmla="*/ 831272 h 1818496"/>
              <a:gd name="connsiteX50" fmla="*/ 18130 w 1413481"/>
              <a:gd name="connsiteY50" fmla="*/ 807522 h 1818496"/>
              <a:gd name="connsiteX51" fmla="*/ 30006 w 1413481"/>
              <a:gd name="connsiteY51" fmla="*/ 771896 h 1818496"/>
              <a:gd name="connsiteX52" fmla="*/ 18130 w 1413481"/>
              <a:gd name="connsiteY52" fmla="*/ 718457 h 1818496"/>
              <a:gd name="connsiteX53" fmla="*/ 6255 w 1413481"/>
              <a:gd name="connsiteY53" fmla="*/ 706581 h 1818496"/>
              <a:gd name="connsiteX54" fmla="*/ 6255 w 1413481"/>
              <a:gd name="connsiteY54" fmla="*/ 659080 h 1818496"/>
              <a:gd name="connsiteX55" fmla="*/ 12193 w 1413481"/>
              <a:gd name="connsiteY55" fmla="*/ 641267 h 1818496"/>
              <a:gd name="connsiteX56" fmla="*/ 30006 w 1413481"/>
              <a:gd name="connsiteY56" fmla="*/ 629392 h 1818496"/>
              <a:gd name="connsiteX57" fmla="*/ 65632 w 1413481"/>
              <a:gd name="connsiteY57" fmla="*/ 617516 h 1818496"/>
              <a:gd name="connsiteX58" fmla="*/ 95320 w 1413481"/>
              <a:gd name="connsiteY58" fmla="*/ 581890 h 1818496"/>
              <a:gd name="connsiteX59" fmla="*/ 101258 w 1413481"/>
              <a:gd name="connsiteY59" fmla="*/ 552202 h 1818496"/>
              <a:gd name="connsiteX60" fmla="*/ 148759 w 1413481"/>
              <a:gd name="connsiteY60" fmla="*/ 498763 h 1818496"/>
              <a:gd name="connsiteX61" fmla="*/ 160634 w 1413481"/>
              <a:gd name="connsiteY61" fmla="*/ 480950 h 1818496"/>
              <a:gd name="connsiteX62" fmla="*/ 154697 w 1413481"/>
              <a:gd name="connsiteY62" fmla="*/ 463137 h 1818496"/>
              <a:gd name="connsiteX63" fmla="*/ 142821 w 1413481"/>
              <a:gd name="connsiteY63" fmla="*/ 451262 h 1818496"/>
              <a:gd name="connsiteX64" fmla="*/ 130946 w 1413481"/>
              <a:gd name="connsiteY64" fmla="*/ 433449 h 1818496"/>
              <a:gd name="connsiteX65" fmla="*/ 148759 w 1413481"/>
              <a:gd name="connsiteY65" fmla="*/ 427511 h 1818496"/>
              <a:gd name="connsiteX66" fmla="*/ 154697 w 1413481"/>
              <a:gd name="connsiteY66" fmla="*/ 409698 h 1818496"/>
              <a:gd name="connsiteX67" fmla="*/ 125008 w 1413481"/>
              <a:gd name="connsiteY67" fmla="*/ 403761 h 1818496"/>
              <a:gd name="connsiteX68" fmla="*/ 136884 w 1413481"/>
              <a:gd name="connsiteY68" fmla="*/ 391885 h 1818496"/>
              <a:gd name="connsiteX69" fmla="*/ 154697 w 1413481"/>
              <a:gd name="connsiteY69" fmla="*/ 385948 h 1818496"/>
              <a:gd name="connsiteX70" fmla="*/ 160634 w 1413481"/>
              <a:gd name="connsiteY70" fmla="*/ 368135 h 1818496"/>
              <a:gd name="connsiteX71" fmla="*/ 154697 w 1413481"/>
              <a:gd name="connsiteY71" fmla="*/ 314696 h 1818496"/>
              <a:gd name="connsiteX72" fmla="*/ 142821 w 1413481"/>
              <a:gd name="connsiteY72" fmla="*/ 296883 h 1818496"/>
              <a:gd name="connsiteX73" fmla="*/ 178447 w 1413481"/>
              <a:gd name="connsiteY73" fmla="*/ 273132 h 1818496"/>
              <a:gd name="connsiteX74" fmla="*/ 196260 w 1413481"/>
              <a:gd name="connsiteY74" fmla="*/ 219693 h 1818496"/>
              <a:gd name="connsiteX75" fmla="*/ 178447 w 1413481"/>
              <a:gd name="connsiteY75" fmla="*/ 213755 h 1818496"/>
              <a:gd name="connsiteX76" fmla="*/ 154697 w 1413481"/>
              <a:gd name="connsiteY76" fmla="*/ 207818 h 1818496"/>
              <a:gd name="connsiteX77" fmla="*/ 160634 w 1413481"/>
              <a:gd name="connsiteY77" fmla="*/ 190005 h 1818496"/>
              <a:gd name="connsiteX78" fmla="*/ 130946 w 1413481"/>
              <a:gd name="connsiteY78" fmla="*/ 195942 h 1818496"/>
              <a:gd name="connsiteX79" fmla="*/ 95320 w 1413481"/>
              <a:gd name="connsiteY79" fmla="*/ 207818 h 1818496"/>
              <a:gd name="connsiteX80" fmla="*/ 107195 w 1413481"/>
              <a:gd name="connsiteY80" fmla="*/ 190005 h 1818496"/>
              <a:gd name="connsiteX81" fmla="*/ 130946 w 1413481"/>
              <a:gd name="connsiteY81" fmla="*/ 160316 h 1818496"/>
              <a:gd name="connsiteX82" fmla="*/ 119071 w 1413481"/>
              <a:gd name="connsiteY82" fmla="*/ 124690 h 1818496"/>
              <a:gd name="connsiteX83" fmla="*/ 166572 w 1413481"/>
              <a:gd name="connsiteY83" fmla="*/ 112815 h 1818496"/>
              <a:gd name="connsiteX84" fmla="*/ 184385 w 1413481"/>
              <a:gd name="connsiteY84" fmla="*/ 100940 h 1818496"/>
              <a:gd name="connsiteX85" fmla="*/ 196260 w 1413481"/>
              <a:gd name="connsiteY85" fmla="*/ 83127 h 1818496"/>
              <a:gd name="connsiteX86" fmla="*/ 214073 w 1413481"/>
              <a:gd name="connsiteY86" fmla="*/ 77189 h 1818496"/>
              <a:gd name="connsiteX87" fmla="*/ 261575 w 1413481"/>
              <a:gd name="connsiteY87" fmla="*/ 59376 h 1818496"/>
              <a:gd name="connsiteX88" fmla="*/ 315014 w 1413481"/>
              <a:gd name="connsiteY88" fmla="*/ 29688 h 1818496"/>
              <a:gd name="connsiteX89" fmla="*/ 350640 w 1413481"/>
              <a:gd name="connsiteY89" fmla="*/ 11875 h 1818496"/>
              <a:gd name="connsiteX90" fmla="*/ 457518 w 1413481"/>
              <a:gd name="connsiteY90" fmla="*/ 5937 h 1818496"/>
              <a:gd name="connsiteX91" fmla="*/ 475330 w 1413481"/>
              <a:gd name="connsiteY91" fmla="*/ 0 h 1818496"/>
              <a:gd name="connsiteX92" fmla="*/ 510956 w 1413481"/>
              <a:gd name="connsiteY92" fmla="*/ 17813 h 1818496"/>
              <a:gd name="connsiteX93" fmla="*/ 528769 w 1413481"/>
              <a:gd name="connsiteY93" fmla="*/ 23750 h 1818496"/>
              <a:gd name="connsiteX94" fmla="*/ 540645 w 1413481"/>
              <a:gd name="connsiteY94" fmla="*/ 35626 h 1818496"/>
              <a:gd name="connsiteX95" fmla="*/ 546582 w 1413481"/>
              <a:gd name="connsiteY95" fmla="*/ 53439 h 1818496"/>
              <a:gd name="connsiteX96" fmla="*/ 570333 w 1413481"/>
              <a:gd name="connsiteY96" fmla="*/ 65314 h 1818496"/>
              <a:gd name="connsiteX97" fmla="*/ 594084 w 1413481"/>
              <a:gd name="connsiteY97" fmla="*/ 89065 h 1818496"/>
              <a:gd name="connsiteX98" fmla="*/ 605959 w 1413481"/>
              <a:gd name="connsiteY98" fmla="*/ 106878 h 1818496"/>
              <a:gd name="connsiteX99" fmla="*/ 611897 w 1413481"/>
              <a:gd name="connsiteY99" fmla="*/ 124690 h 1818496"/>
              <a:gd name="connsiteX100" fmla="*/ 629710 w 1413481"/>
              <a:gd name="connsiteY100" fmla="*/ 130628 h 1818496"/>
              <a:gd name="connsiteX101" fmla="*/ 647523 w 1413481"/>
              <a:gd name="connsiteY101" fmla="*/ 142503 h 1818496"/>
              <a:gd name="connsiteX102" fmla="*/ 653460 w 1413481"/>
              <a:gd name="connsiteY102" fmla="*/ 160316 h 1818496"/>
              <a:gd name="connsiteX103" fmla="*/ 659398 w 1413481"/>
              <a:gd name="connsiteY103" fmla="*/ 195942 h 1818496"/>
              <a:gd name="connsiteX104" fmla="*/ 695024 w 1413481"/>
              <a:gd name="connsiteY104" fmla="*/ 207818 h 1818496"/>
              <a:gd name="connsiteX105" fmla="*/ 706899 w 1413481"/>
              <a:gd name="connsiteY105" fmla="*/ 225631 h 1818496"/>
              <a:gd name="connsiteX106" fmla="*/ 718775 w 1413481"/>
              <a:gd name="connsiteY106" fmla="*/ 273132 h 1818496"/>
              <a:gd name="connsiteX107" fmla="*/ 748463 w 1413481"/>
              <a:gd name="connsiteY107" fmla="*/ 279070 h 1818496"/>
              <a:gd name="connsiteX108" fmla="*/ 760338 w 1413481"/>
              <a:gd name="connsiteY108" fmla="*/ 296883 h 1818496"/>
              <a:gd name="connsiteX109" fmla="*/ 790027 w 1413481"/>
              <a:gd name="connsiteY109" fmla="*/ 326571 h 1818496"/>
              <a:gd name="connsiteX110" fmla="*/ 855341 w 1413481"/>
              <a:gd name="connsiteY110" fmla="*/ 314696 h 1818496"/>
              <a:gd name="connsiteX111" fmla="*/ 867216 w 1413481"/>
              <a:gd name="connsiteY111" fmla="*/ 302820 h 1818496"/>
              <a:gd name="connsiteX112" fmla="*/ 991907 w 1413481"/>
              <a:gd name="connsiteY112" fmla="*/ 314696 h 1818496"/>
              <a:gd name="connsiteX113" fmla="*/ 1009720 w 1413481"/>
              <a:gd name="connsiteY113" fmla="*/ 326571 h 1818496"/>
              <a:gd name="connsiteX114" fmla="*/ 1051284 w 1413481"/>
              <a:gd name="connsiteY114" fmla="*/ 320633 h 1818496"/>
              <a:gd name="connsiteX115" fmla="*/ 1063159 w 1413481"/>
              <a:gd name="connsiteY115" fmla="*/ 344384 h 1818496"/>
              <a:gd name="connsiteX116" fmla="*/ 1080972 w 1413481"/>
              <a:gd name="connsiteY116" fmla="*/ 356259 h 1818496"/>
              <a:gd name="connsiteX117" fmla="*/ 1092847 w 1413481"/>
              <a:gd name="connsiteY117" fmla="*/ 368135 h 1818496"/>
              <a:gd name="connsiteX118" fmla="*/ 1098785 w 1413481"/>
              <a:gd name="connsiteY118" fmla="*/ 391885 h 1818496"/>
              <a:gd name="connsiteX119" fmla="*/ 1140349 w 1413481"/>
              <a:gd name="connsiteY119" fmla="*/ 427511 h 1818496"/>
              <a:gd name="connsiteX120" fmla="*/ 1164099 w 1413481"/>
              <a:gd name="connsiteY120" fmla="*/ 397823 h 1818496"/>
              <a:gd name="connsiteX121" fmla="*/ 1181912 w 1413481"/>
              <a:gd name="connsiteY121" fmla="*/ 391885 h 1818496"/>
              <a:gd name="connsiteX122" fmla="*/ 1270977 w 1413481"/>
              <a:gd name="connsiteY122" fmla="*/ 385948 h 1818496"/>
              <a:gd name="connsiteX123" fmla="*/ 1265040 w 1413481"/>
              <a:gd name="connsiteY123" fmla="*/ 368135 h 1818496"/>
              <a:gd name="connsiteX124" fmla="*/ 1247227 w 1413481"/>
              <a:gd name="connsiteY124" fmla="*/ 362197 h 1818496"/>
              <a:gd name="connsiteX125" fmla="*/ 1235351 w 1413481"/>
              <a:gd name="connsiteY125" fmla="*/ 350322 h 1818496"/>
              <a:gd name="connsiteX126" fmla="*/ 1241289 w 1413481"/>
              <a:gd name="connsiteY126" fmla="*/ 320633 h 1818496"/>
              <a:gd name="connsiteX127" fmla="*/ 1259102 w 1413481"/>
              <a:gd name="connsiteY127" fmla="*/ 314696 h 1818496"/>
              <a:gd name="connsiteX128" fmla="*/ 1300666 w 1413481"/>
              <a:gd name="connsiteY128" fmla="*/ 308758 h 1818496"/>
              <a:gd name="connsiteX129" fmla="*/ 1306603 w 1413481"/>
              <a:gd name="connsiteY129" fmla="*/ 255319 h 1818496"/>
              <a:gd name="connsiteX130" fmla="*/ 1324416 w 1413481"/>
              <a:gd name="connsiteY130" fmla="*/ 249381 h 1818496"/>
              <a:gd name="connsiteX131" fmla="*/ 1371918 w 1413481"/>
              <a:gd name="connsiteY131" fmla="*/ 243444 h 1818496"/>
              <a:gd name="connsiteX132" fmla="*/ 1395668 w 1413481"/>
              <a:gd name="connsiteY132" fmla="*/ 237506 h 1818496"/>
              <a:gd name="connsiteX133" fmla="*/ 1360042 w 1413481"/>
              <a:gd name="connsiteY133" fmla="*/ 249381 h 1818496"/>
              <a:gd name="connsiteX134" fmla="*/ 1354105 w 1413481"/>
              <a:gd name="connsiteY134" fmla="*/ 267194 h 1818496"/>
              <a:gd name="connsiteX135" fmla="*/ 1377855 w 1413481"/>
              <a:gd name="connsiteY135" fmla="*/ 296883 h 1818496"/>
              <a:gd name="connsiteX136" fmla="*/ 1395668 w 1413481"/>
              <a:gd name="connsiteY136" fmla="*/ 332509 h 1818496"/>
              <a:gd name="connsiteX137" fmla="*/ 1383793 w 1413481"/>
              <a:gd name="connsiteY137" fmla="*/ 350322 h 1818496"/>
              <a:gd name="connsiteX138" fmla="*/ 1360042 w 1413481"/>
              <a:gd name="connsiteY138" fmla="*/ 374072 h 1818496"/>
              <a:gd name="connsiteX139" fmla="*/ 1371918 w 1413481"/>
              <a:gd name="connsiteY139" fmla="*/ 385948 h 1818496"/>
              <a:gd name="connsiteX140" fmla="*/ 1395668 w 1413481"/>
              <a:gd name="connsiteY140" fmla="*/ 492826 h 1818496"/>
              <a:gd name="connsiteX141" fmla="*/ 1407543 w 1413481"/>
              <a:gd name="connsiteY141" fmla="*/ 528452 h 1818496"/>
              <a:gd name="connsiteX142" fmla="*/ 1413481 w 1413481"/>
              <a:gd name="connsiteY142" fmla="*/ 546265 h 1818496"/>
              <a:gd name="connsiteX143" fmla="*/ 1401606 w 1413481"/>
              <a:gd name="connsiteY143" fmla="*/ 659080 h 1818496"/>
              <a:gd name="connsiteX144" fmla="*/ 1389730 w 1413481"/>
              <a:gd name="connsiteY144" fmla="*/ 670955 h 1818496"/>
              <a:gd name="connsiteX145" fmla="*/ 1354105 w 1413481"/>
              <a:gd name="connsiteY145" fmla="*/ 682831 h 1818496"/>
              <a:gd name="connsiteX146" fmla="*/ 1348167 w 1413481"/>
              <a:gd name="connsiteY146" fmla="*/ 706581 h 1818496"/>
              <a:gd name="connsiteX147" fmla="*/ 1330354 w 1413481"/>
              <a:gd name="connsiteY147" fmla="*/ 712519 h 1818496"/>
              <a:gd name="connsiteX148" fmla="*/ 1300666 w 1413481"/>
              <a:gd name="connsiteY148" fmla="*/ 736270 h 1818496"/>
              <a:gd name="connsiteX149" fmla="*/ 1294728 w 1413481"/>
              <a:gd name="connsiteY149" fmla="*/ 754083 h 1818496"/>
              <a:gd name="connsiteX150" fmla="*/ 1276915 w 1413481"/>
              <a:gd name="connsiteY150" fmla="*/ 825335 h 1818496"/>
              <a:gd name="connsiteX151" fmla="*/ 1330354 w 1413481"/>
              <a:gd name="connsiteY151" fmla="*/ 837210 h 1818496"/>
              <a:gd name="connsiteX152" fmla="*/ 1342229 w 1413481"/>
              <a:gd name="connsiteY152" fmla="*/ 855023 h 1818496"/>
              <a:gd name="connsiteX153" fmla="*/ 1354105 w 1413481"/>
              <a:gd name="connsiteY153" fmla="*/ 866898 h 1818496"/>
              <a:gd name="connsiteX154" fmla="*/ 1365980 w 1413481"/>
              <a:gd name="connsiteY154" fmla="*/ 908462 h 1818496"/>
              <a:gd name="connsiteX155" fmla="*/ 1371918 w 1413481"/>
              <a:gd name="connsiteY155" fmla="*/ 932213 h 1818496"/>
              <a:gd name="connsiteX156" fmla="*/ 1389730 w 1413481"/>
              <a:gd name="connsiteY156" fmla="*/ 991589 h 1818496"/>
              <a:gd name="connsiteX157" fmla="*/ 1383793 w 1413481"/>
              <a:gd name="connsiteY157" fmla="*/ 1027215 h 1818496"/>
              <a:gd name="connsiteX158" fmla="*/ 1365980 w 1413481"/>
              <a:gd name="connsiteY158" fmla="*/ 1039090 h 1818496"/>
              <a:gd name="connsiteX159" fmla="*/ 1342229 w 1413481"/>
              <a:gd name="connsiteY159" fmla="*/ 1080654 h 1818496"/>
              <a:gd name="connsiteX160" fmla="*/ 1348167 w 1413481"/>
              <a:gd name="connsiteY160" fmla="*/ 1145968 h 1818496"/>
              <a:gd name="connsiteX161" fmla="*/ 1312541 w 1413481"/>
              <a:gd name="connsiteY161" fmla="*/ 1157844 h 1818496"/>
              <a:gd name="connsiteX162" fmla="*/ 1300666 w 1413481"/>
              <a:gd name="connsiteY162" fmla="*/ 1175657 h 1818496"/>
              <a:gd name="connsiteX163" fmla="*/ 1282853 w 1413481"/>
              <a:gd name="connsiteY163" fmla="*/ 1211283 h 1818496"/>
              <a:gd name="connsiteX164" fmla="*/ 1247227 w 1413481"/>
              <a:gd name="connsiteY164" fmla="*/ 1223158 h 1818496"/>
              <a:gd name="connsiteX165" fmla="*/ 1205663 w 1413481"/>
              <a:gd name="connsiteY165" fmla="*/ 1258784 h 1818496"/>
              <a:gd name="connsiteX166" fmla="*/ 1187850 w 1413481"/>
              <a:gd name="connsiteY166" fmla="*/ 1264722 h 1818496"/>
              <a:gd name="connsiteX167" fmla="*/ 1152224 w 1413481"/>
              <a:gd name="connsiteY167" fmla="*/ 1288472 h 1818496"/>
              <a:gd name="connsiteX168" fmla="*/ 1122536 w 1413481"/>
              <a:gd name="connsiteY168" fmla="*/ 1377537 h 1818496"/>
              <a:gd name="connsiteX169" fmla="*/ 1116598 w 1413481"/>
              <a:gd name="connsiteY169" fmla="*/ 1395350 h 1818496"/>
              <a:gd name="connsiteX170" fmla="*/ 1110660 w 1413481"/>
              <a:gd name="connsiteY170" fmla="*/ 1413163 h 1818496"/>
              <a:gd name="connsiteX171" fmla="*/ 1098785 w 1413481"/>
              <a:gd name="connsiteY171" fmla="*/ 1425039 h 1818496"/>
              <a:gd name="connsiteX172" fmla="*/ 1080972 w 1413481"/>
              <a:gd name="connsiteY172" fmla="*/ 1466602 h 1818496"/>
              <a:gd name="connsiteX173" fmla="*/ 1075034 w 1413481"/>
              <a:gd name="connsiteY173" fmla="*/ 1490353 h 1818496"/>
              <a:gd name="connsiteX174" fmla="*/ 1063159 w 1413481"/>
              <a:gd name="connsiteY174" fmla="*/ 1508166 h 1818496"/>
              <a:gd name="connsiteX175" fmla="*/ 1057221 w 1413481"/>
              <a:gd name="connsiteY175" fmla="*/ 1525979 h 1818496"/>
              <a:gd name="connsiteX176" fmla="*/ 1045346 w 1413481"/>
              <a:gd name="connsiteY176" fmla="*/ 1543792 h 1818496"/>
              <a:gd name="connsiteX177" fmla="*/ 1033471 w 1413481"/>
              <a:gd name="connsiteY177" fmla="*/ 1579418 h 1818496"/>
              <a:gd name="connsiteX178" fmla="*/ 1009720 w 1413481"/>
              <a:gd name="connsiteY178" fmla="*/ 1609106 h 1818496"/>
              <a:gd name="connsiteX179" fmla="*/ 974094 w 1413481"/>
              <a:gd name="connsiteY179" fmla="*/ 1585355 h 1818496"/>
              <a:gd name="connsiteX180" fmla="*/ 956281 w 1413481"/>
              <a:gd name="connsiteY180" fmla="*/ 1597231 h 1818496"/>
              <a:gd name="connsiteX181" fmla="*/ 962219 w 1413481"/>
              <a:gd name="connsiteY181" fmla="*/ 1615044 h 1818496"/>
              <a:gd name="connsiteX182" fmla="*/ 980032 w 1413481"/>
              <a:gd name="connsiteY182" fmla="*/ 1626919 h 1818496"/>
              <a:gd name="connsiteX183" fmla="*/ 974094 w 1413481"/>
              <a:gd name="connsiteY183" fmla="*/ 1650670 h 1818496"/>
              <a:gd name="connsiteX184" fmla="*/ 896905 w 1413481"/>
              <a:gd name="connsiteY184" fmla="*/ 1656607 h 1818496"/>
              <a:gd name="connsiteX185" fmla="*/ 885029 w 1413481"/>
              <a:gd name="connsiteY185" fmla="*/ 1668483 h 1818496"/>
              <a:gd name="connsiteX186" fmla="*/ 873154 w 1413481"/>
              <a:gd name="connsiteY186" fmla="*/ 1704109 h 1818496"/>
              <a:gd name="connsiteX187" fmla="*/ 849403 w 1413481"/>
              <a:gd name="connsiteY187" fmla="*/ 1710046 h 1818496"/>
              <a:gd name="connsiteX188" fmla="*/ 837528 w 1413481"/>
              <a:gd name="connsiteY188" fmla="*/ 1721922 h 1818496"/>
              <a:gd name="connsiteX189" fmla="*/ 819715 w 1413481"/>
              <a:gd name="connsiteY189" fmla="*/ 1757548 h 1818496"/>
              <a:gd name="connsiteX190" fmla="*/ 801902 w 1413481"/>
              <a:gd name="connsiteY190" fmla="*/ 1763485 h 1818496"/>
              <a:gd name="connsiteX191" fmla="*/ 784089 w 1413481"/>
              <a:gd name="connsiteY191" fmla="*/ 1793174 h 1818496"/>
              <a:gd name="connsiteX192" fmla="*/ 766276 w 1413481"/>
              <a:gd name="connsiteY192" fmla="*/ 1799111 h 1818496"/>
              <a:gd name="connsiteX193" fmla="*/ 736588 w 1413481"/>
              <a:gd name="connsiteY193" fmla="*/ 1816924 h 1818496"/>
              <a:gd name="connsiteX194" fmla="*/ 742525 w 1413481"/>
              <a:gd name="connsiteY194" fmla="*/ 1799111 h 1818496"/>
              <a:gd name="connsiteX195" fmla="*/ 748463 w 1413481"/>
              <a:gd name="connsiteY195" fmla="*/ 1775361 h 1818496"/>
              <a:gd name="connsiteX196" fmla="*/ 742525 w 1413481"/>
              <a:gd name="connsiteY196" fmla="*/ 1745672 h 1818496"/>
              <a:gd name="connsiteX197" fmla="*/ 730650 w 1413481"/>
              <a:gd name="connsiteY197" fmla="*/ 1727859 h 1818496"/>
              <a:gd name="connsiteX198" fmla="*/ 736588 w 1413481"/>
              <a:gd name="connsiteY198" fmla="*/ 1710046 h 1818496"/>
              <a:gd name="connsiteX199" fmla="*/ 742525 w 1413481"/>
              <a:gd name="connsiteY199" fmla="*/ 1686296 h 1818496"/>
              <a:gd name="connsiteX200" fmla="*/ 754401 w 1413481"/>
              <a:gd name="connsiteY200" fmla="*/ 1674420 h 1818496"/>
              <a:gd name="connsiteX201" fmla="*/ 766276 w 1413481"/>
              <a:gd name="connsiteY201" fmla="*/ 1656607 h 1818496"/>
              <a:gd name="connsiteX202" fmla="*/ 760338 w 1413481"/>
              <a:gd name="connsiteY202" fmla="*/ 1591293 h 1818496"/>
              <a:gd name="connsiteX203" fmla="*/ 730650 w 1413481"/>
              <a:gd name="connsiteY203" fmla="*/ 1585355 h 1818496"/>
              <a:gd name="connsiteX204" fmla="*/ 712837 w 1413481"/>
              <a:gd name="connsiteY204" fmla="*/ 1573480 h 1818496"/>
              <a:gd name="connsiteX205" fmla="*/ 695024 w 1413481"/>
              <a:gd name="connsiteY205" fmla="*/ 1567542 h 1818496"/>
              <a:gd name="connsiteX206" fmla="*/ 677211 w 1413481"/>
              <a:gd name="connsiteY206" fmla="*/ 1573480 h 1818496"/>
              <a:gd name="connsiteX207" fmla="*/ 653460 w 1413481"/>
              <a:gd name="connsiteY207" fmla="*/ 1609106 h 1818496"/>
              <a:gd name="connsiteX208" fmla="*/ 641585 w 1413481"/>
              <a:gd name="connsiteY208" fmla="*/ 1626919 h 1818496"/>
              <a:gd name="connsiteX209" fmla="*/ 635647 w 1413481"/>
              <a:gd name="connsiteY209" fmla="*/ 1650670 h 1818496"/>
              <a:gd name="connsiteX210" fmla="*/ 588146 w 1413481"/>
              <a:gd name="connsiteY210" fmla="*/ 1692233 h 1818496"/>
              <a:gd name="connsiteX211" fmla="*/ 570333 w 1413481"/>
              <a:gd name="connsiteY211" fmla="*/ 1698171 h 1818496"/>
              <a:gd name="connsiteX212" fmla="*/ 534707 w 1413481"/>
              <a:gd name="connsiteY212" fmla="*/ 1692233 h 1818496"/>
              <a:gd name="connsiteX213" fmla="*/ 487206 w 1413481"/>
              <a:gd name="connsiteY213" fmla="*/ 1710046 h 1818496"/>
              <a:gd name="connsiteX214" fmla="*/ 433767 w 1413481"/>
              <a:gd name="connsiteY214" fmla="*/ 1733797 h 1818496"/>
              <a:gd name="connsiteX215" fmla="*/ 421892 w 1413481"/>
              <a:gd name="connsiteY215" fmla="*/ 1751610 h 1818496"/>
              <a:gd name="connsiteX216" fmla="*/ 374390 w 1413481"/>
              <a:gd name="connsiteY216" fmla="*/ 1793174 h 1818496"/>
              <a:gd name="connsiteX217" fmla="*/ 309076 w 1413481"/>
              <a:gd name="connsiteY217" fmla="*/ 1775361 h 1818496"/>
              <a:gd name="connsiteX218" fmla="*/ 303138 w 1413481"/>
              <a:gd name="connsiteY218" fmla="*/ 1763485 h 181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1413481" h="1818496">
                <a:moveTo>
                  <a:pt x="582208" y="1698171"/>
                </a:moveTo>
                <a:cubicBezTo>
                  <a:pt x="560437" y="1700150"/>
                  <a:pt x="538270" y="1699528"/>
                  <a:pt x="516894" y="1704109"/>
                </a:cubicBezTo>
                <a:cubicBezTo>
                  <a:pt x="509916" y="1705604"/>
                  <a:pt x="505464" y="1712793"/>
                  <a:pt x="499081" y="1715984"/>
                </a:cubicBezTo>
                <a:cubicBezTo>
                  <a:pt x="486906" y="1722071"/>
                  <a:pt x="462877" y="1725600"/>
                  <a:pt x="451580" y="1727859"/>
                </a:cubicBezTo>
                <a:cubicBezTo>
                  <a:pt x="441268" y="1758793"/>
                  <a:pt x="452396" y="1734260"/>
                  <a:pt x="433767" y="1757548"/>
                </a:cubicBezTo>
                <a:cubicBezTo>
                  <a:pt x="421326" y="1773099"/>
                  <a:pt x="424437" y="1779602"/>
                  <a:pt x="404079" y="1787236"/>
                </a:cubicBezTo>
                <a:cubicBezTo>
                  <a:pt x="394629" y="1790780"/>
                  <a:pt x="384286" y="1791195"/>
                  <a:pt x="374390" y="1793174"/>
                </a:cubicBezTo>
                <a:cubicBezTo>
                  <a:pt x="362515" y="1791195"/>
                  <a:pt x="349532" y="1792620"/>
                  <a:pt x="338764" y="1787236"/>
                </a:cubicBezTo>
                <a:cubicBezTo>
                  <a:pt x="332381" y="1784045"/>
                  <a:pt x="331935" y="1774469"/>
                  <a:pt x="326889" y="1769423"/>
                </a:cubicBezTo>
                <a:cubicBezTo>
                  <a:pt x="315380" y="1757914"/>
                  <a:pt x="305750" y="1756439"/>
                  <a:pt x="291263" y="1751610"/>
                </a:cubicBezTo>
                <a:cubicBezTo>
                  <a:pt x="289284" y="1745672"/>
                  <a:pt x="289235" y="1738684"/>
                  <a:pt x="285325" y="1733797"/>
                </a:cubicBezTo>
                <a:cubicBezTo>
                  <a:pt x="280867" y="1728225"/>
                  <a:pt x="273084" y="1726380"/>
                  <a:pt x="267512" y="1721922"/>
                </a:cubicBezTo>
                <a:cubicBezTo>
                  <a:pt x="263141" y="1718425"/>
                  <a:pt x="259595" y="1714005"/>
                  <a:pt x="255637" y="1710046"/>
                </a:cubicBezTo>
                <a:cubicBezTo>
                  <a:pt x="253658" y="1700150"/>
                  <a:pt x="255895" y="1688324"/>
                  <a:pt x="249699" y="1680358"/>
                </a:cubicBezTo>
                <a:cubicBezTo>
                  <a:pt x="240937" y="1669092"/>
                  <a:pt x="214073" y="1656607"/>
                  <a:pt x="214073" y="1656607"/>
                </a:cubicBezTo>
                <a:cubicBezTo>
                  <a:pt x="212094" y="1650669"/>
                  <a:pt x="208136" y="1645053"/>
                  <a:pt x="208136" y="1638794"/>
                </a:cubicBezTo>
                <a:cubicBezTo>
                  <a:pt x="208136" y="1611500"/>
                  <a:pt x="212698" y="1601355"/>
                  <a:pt x="220011" y="1579418"/>
                </a:cubicBezTo>
                <a:cubicBezTo>
                  <a:pt x="221990" y="1563584"/>
                  <a:pt x="223326" y="1547656"/>
                  <a:pt x="225949" y="1531916"/>
                </a:cubicBezTo>
                <a:cubicBezTo>
                  <a:pt x="234570" y="1480186"/>
                  <a:pt x="228411" y="1532711"/>
                  <a:pt x="237824" y="1490353"/>
                </a:cubicBezTo>
                <a:cubicBezTo>
                  <a:pt x="240436" y="1478601"/>
                  <a:pt x="241783" y="1466602"/>
                  <a:pt x="243762" y="1454727"/>
                </a:cubicBezTo>
                <a:cubicBezTo>
                  <a:pt x="241783" y="1438893"/>
                  <a:pt x="246675" y="1420503"/>
                  <a:pt x="237824" y="1407226"/>
                </a:cubicBezTo>
                <a:cubicBezTo>
                  <a:pt x="232226" y="1398829"/>
                  <a:pt x="214704" y="1408950"/>
                  <a:pt x="208136" y="1401288"/>
                </a:cubicBezTo>
                <a:cubicBezTo>
                  <a:pt x="200301" y="1392147"/>
                  <a:pt x="204810" y="1377414"/>
                  <a:pt x="202198" y="1365662"/>
                </a:cubicBezTo>
                <a:cubicBezTo>
                  <a:pt x="200840" y="1359552"/>
                  <a:pt x="198239" y="1353787"/>
                  <a:pt x="196260" y="1347849"/>
                </a:cubicBezTo>
                <a:cubicBezTo>
                  <a:pt x="198908" y="1331962"/>
                  <a:pt x="203986" y="1299137"/>
                  <a:pt x="208136" y="1282535"/>
                </a:cubicBezTo>
                <a:cubicBezTo>
                  <a:pt x="209654" y="1276463"/>
                  <a:pt x="209647" y="1269148"/>
                  <a:pt x="214073" y="1264722"/>
                </a:cubicBezTo>
                <a:cubicBezTo>
                  <a:pt x="218499" y="1260296"/>
                  <a:pt x="225948" y="1260763"/>
                  <a:pt x="231886" y="1258784"/>
                </a:cubicBezTo>
                <a:lnTo>
                  <a:pt x="255637" y="1235033"/>
                </a:lnTo>
                <a:cubicBezTo>
                  <a:pt x="260683" y="1229987"/>
                  <a:pt x="263054" y="1222792"/>
                  <a:pt x="267512" y="1217220"/>
                </a:cubicBezTo>
                <a:cubicBezTo>
                  <a:pt x="271009" y="1212849"/>
                  <a:pt x="275429" y="1209303"/>
                  <a:pt x="279388" y="1205345"/>
                </a:cubicBezTo>
                <a:cubicBezTo>
                  <a:pt x="281367" y="1189511"/>
                  <a:pt x="282471" y="1173543"/>
                  <a:pt x="285325" y="1157844"/>
                </a:cubicBezTo>
                <a:cubicBezTo>
                  <a:pt x="286445" y="1151686"/>
                  <a:pt x="286837" y="1144457"/>
                  <a:pt x="291263" y="1140031"/>
                </a:cubicBezTo>
                <a:cubicBezTo>
                  <a:pt x="295689" y="1135605"/>
                  <a:pt x="303138" y="1136072"/>
                  <a:pt x="309076" y="1134093"/>
                </a:cubicBezTo>
                <a:cubicBezTo>
                  <a:pt x="323721" y="1090159"/>
                  <a:pt x="325890" y="1091003"/>
                  <a:pt x="309076" y="1015340"/>
                </a:cubicBezTo>
                <a:cubicBezTo>
                  <a:pt x="307718" y="1009230"/>
                  <a:pt x="297201" y="1011381"/>
                  <a:pt x="291263" y="1009402"/>
                </a:cubicBezTo>
                <a:cubicBezTo>
                  <a:pt x="287305" y="1001485"/>
                  <a:pt x="280486" y="994435"/>
                  <a:pt x="279388" y="985652"/>
                </a:cubicBezTo>
                <a:cubicBezTo>
                  <a:pt x="275664" y="955866"/>
                  <a:pt x="286157" y="964454"/>
                  <a:pt x="303138" y="955963"/>
                </a:cubicBezTo>
                <a:cubicBezTo>
                  <a:pt x="318118" y="948473"/>
                  <a:pt x="321781" y="943258"/>
                  <a:pt x="332827" y="932213"/>
                </a:cubicBezTo>
                <a:cubicBezTo>
                  <a:pt x="349748" y="881449"/>
                  <a:pt x="346255" y="909008"/>
                  <a:pt x="338764" y="849085"/>
                </a:cubicBezTo>
                <a:cubicBezTo>
                  <a:pt x="290793" y="857081"/>
                  <a:pt x="314557" y="851216"/>
                  <a:pt x="267512" y="866898"/>
                </a:cubicBezTo>
                <a:lnTo>
                  <a:pt x="249699" y="872836"/>
                </a:lnTo>
                <a:cubicBezTo>
                  <a:pt x="243761" y="874815"/>
                  <a:pt x="237094" y="875302"/>
                  <a:pt x="231886" y="878774"/>
                </a:cubicBezTo>
                <a:lnTo>
                  <a:pt x="178447" y="914400"/>
                </a:lnTo>
                <a:cubicBezTo>
                  <a:pt x="170050" y="919998"/>
                  <a:pt x="158495" y="917682"/>
                  <a:pt x="148759" y="920337"/>
                </a:cubicBezTo>
                <a:cubicBezTo>
                  <a:pt x="136682" y="923631"/>
                  <a:pt x="113133" y="932213"/>
                  <a:pt x="113133" y="932213"/>
                </a:cubicBezTo>
                <a:cubicBezTo>
                  <a:pt x="103237" y="930234"/>
                  <a:pt x="92721" y="930250"/>
                  <a:pt x="83445" y="926275"/>
                </a:cubicBezTo>
                <a:cubicBezTo>
                  <a:pt x="74716" y="922534"/>
                  <a:pt x="64230" y="902257"/>
                  <a:pt x="59694" y="896587"/>
                </a:cubicBezTo>
                <a:cubicBezTo>
                  <a:pt x="56197" y="892215"/>
                  <a:pt x="51777" y="888670"/>
                  <a:pt x="47819" y="884711"/>
                </a:cubicBezTo>
                <a:cubicBezTo>
                  <a:pt x="45840" y="868877"/>
                  <a:pt x="48362" y="851792"/>
                  <a:pt x="41881" y="837210"/>
                </a:cubicBezTo>
                <a:cubicBezTo>
                  <a:pt x="39339" y="831491"/>
                  <a:pt x="27978" y="836159"/>
                  <a:pt x="24068" y="831272"/>
                </a:cubicBezTo>
                <a:cubicBezTo>
                  <a:pt x="18970" y="824900"/>
                  <a:pt x="20109" y="815439"/>
                  <a:pt x="18130" y="807522"/>
                </a:cubicBezTo>
                <a:lnTo>
                  <a:pt x="30006" y="771896"/>
                </a:lnTo>
                <a:cubicBezTo>
                  <a:pt x="31120" y="768555"/>
                  <a:pt x="23674" y="727698"/>
                  <a:pt x="18130" y="718457"/>
                </a:cubicBezTo>
                <a:cubicBezTo>
                  <a:pt x="15250" y="713657"/>
                  <a:pt x="10213" y="710540"/>
                  <a:pt x="6255" y="706581"/>
                </a:cubicBezTo>
                <a:cubicBezTo>
                  <a:pt x="-2238" y="681099"/>
                  <a:pt x="-1933" y="691833"/>
                  <a:pt x="6255" y="659080"/>
                </a:cubicBezTo>
                <a:cubicBezTo>
                  <a:pt x="7773" y="653008"/>
                  <a:pt x="8283" y="646154"/>
                  <a:pt x="12193" y="641267"/>
                </a:cubicBezTo>
                <a:cubicBezTo>
                  <a:pt x="16651" y="635695"/>
                  <a:pt x="23485" y="632290"/>
                  <a:pt x="30006" y="629392"/>
                </a:cubicBezTo>
                <a:cubicBezTo>
                  <a:pt x="41445" y="624308"/>
                  <a:pt x="65632" y="617516"/>
                  <a:pt x="65632" y="617516"/>
                </a:cubicBezTo>
                <a:cubicBezTo>
                  <a:pt x="74874" y="608274"/>
                  <a:pt x="90360" y="595117"/>
                  <a:pt x="95320" y="581890"/>
                </a:cubicBezTo>
                <a:cubicBezTo>
                  <a:pt x="98864" y="572441"/>
                  <a:pt x="97714" y="561651"/>
                  <a:pt x="101258" y="552202"/>
                </a:cubicBezTo>
                <a:cubicBezTo>
                  <a:pt x="107616" y="535248"/>
                  <a:pt x="142995" y="504527"/>
                  <a:pt x="148759" y="498763"/>
                </a:cubicBezTo>
                <a:cubicBezTo>
                  <a:pt x="153805" y="493717"/>
                  <a:pt x="156676" y="486888"/>
                  <a:pt x="160634" y="480950"/>
                </a:cubicBezTo>
                <a:cubicBezTo>
                  <a:pt x="158655" y="475012"/>
                  <a:pt x="157917" y="468504"/>
                  <a:pt x="154697" y="463137"/>
                </a:cubicBezTo>
                <a:cubicBezTo>
                  <a:pt x="151817" y="458337"/>
                  <a:pt x="146318" y="455633"/>
                  <a:pt x="142821" y="451262"/>
                </a:cubicBezTo>
                <a:cubicBezTo>
                  <a:pt x="138363" y="445690"/>
                  <a:pt x="134904" y="439387"/>
                  <a:pt x="130946" y="433449"/>
                </a:cubicBezTo>
                <a:cubicBezTo>
                  <a:pt x="136884" y="431470"/>
                  <a:pt x="144333" y="431937"/>
                  <a:pt x="148759" y="427511"/>
                </a:cubicBezTo>
                <a:cubicBezTo>
                  <a:pt x="153185" y="423085"/>
                  <a:pt x="159123" y="414124"/>
                  <a:pt x="154697" y="409698"/>
                </a:cubicBezTo>
                <a:cubicBezTo>
                  <a:pt x="147561" y="402562"/>
                  <a:pt x="134904" y="405740"/>
                  <a:pt x="125008" y="403761"/>
                </a:cubicBezTo>
                <a:cubicBezTo>
                  <a:pt x="128967" y="399802"/>
                  <a:pt x="132083" y="394765"/>
                  <a:pt x="136884" y="391885"/>
                </a:cubicBezTo>
                <a:cubicBezTo>
                  <a:pt x="142251" y="388665"/>
                  <a:pt x="150271" y="390374"/>
                  <a:pt x="154697" y="385948"/>
                </a:cubicBezTo>
                <a:cubicBezTo>
                  <a:pt x="159123" y="381522"/>
                  <a:pt x="158655" y="374073"/>
                  <a:pt x="160634" y="368135"/>
                </a:cubicBezTo>
                <a:cubicBezTo>
                  <a:pt x="158655" y="350322"/>
                  <a:pt x="159044" y="332083"/>
                  <a:pt x="154697" y="314696"/>
                </a:cubicBezTo>
                <a:cubicBezTo>
                  <a:pt x="152966" y="307773"/>
                  <a:pt x="143994" y="303922"/>
                  <a:pt x="142821" y="296883"/>
                </a:cubicBezTo>
                <a:cubicBezTo>
                  <a:pt x="138698" y="272147"/>
                  <a:pt x="163990" y="276024"/>
                  <a:pt x="178447" y="273132"/>
                </a:cubicBezTo>
                <a:cubicBezTo>
                  <a:pt x="186605" y="260896"/>
                  <a:pt x="215072" y="238505"/>
                  <a:pt x="196260" y="219693"/>
                </a:cubicBezTo>
                <a:cubicBezTo>
                  <a:pt x="191834" y="215267"/>
                  <a:pt x="184465" y="215474"/>
                  <a:pt x="178447" y="213755"/>
                </a:cubicBezTo>
                <a:cubicBezTo>
                  <a:pt x="170601" y="211513"/>
                  <a:pt x="162614" y="209797"/>
                  <a:pt x="154697" y="207818"/>
                </a:cubicBezTo>
                <a:cubicBezTo>
                  <a:pt x="156676" y="201880"/>
                  <a:pt x="166232" y="192804"/>
                  <a:pt x="160634" y="190005"/>
                </a:cubicBezTo>
                <a:cubicBezTo>
                  <a:pt x="151608" y="185492"/>
                  <a:pt x="140682" y="193287"/>
                  <a:pt x="130946" y="195942"/>
                </a:cubicBezTo>
                <a:cubicBezTo>
                  <a:pt x="118869" y="199236"/>
                  <a:pt x="95320" y="207818"/>
                  <a:pt x="95320" y="207818"/>
                </a:cubicBezTo>
                <a:cubicBezTo>
                  <a:pt x="99278" y="201880"/>
                  <a:pt x="102737" y="195577"/>
                  <a:pt x="107195" y="190005"/>
                </a:cubicBezTo>
                <a:cubicBezTo>
                  <a:pt x="141038" y="147701"/>
                  <a:pt x="94397" y="215140"/>
                  <a:pt x="130946" y="160316"/>
                </a:cubicBezTo>
                <a:lnTo>
                  <a:pt x="119071" y="124690"/>
                </a:lnTo>
                <a:cubicBezTo>
                  <a:pt x="113910" y="109207"/>
                  <a:pt x="166572" y="112815"/>
                  <a:pt x="166572" y="112815"/>
                </a:cubicBezTo>
                <a:cubicBezTo>
                  <a:pt x="172510" y="108857"/>
                  <a:pt x="179339" y="105986"/>
                  <a:pt x="184385" y="100940"/>
                </a:cubicBezTo>
                <a:cubicBezTo>
                  <a:pt x="189431" y="95894"/>
                  <a:pt x="190688" y="87585"/>
                  <a:pt x="196260" y="83127"/>
                </a:cubicBezTo>
                <a:cubicBezTo>
                  <a:pt x="201147" y="79217"/>
                  <a:pt x="208475" y="79988"/>
                  <a:pt x="214073" y="77189"/>
                </a:cubicBezTo>
                <a:cubicBezTo>
                  <a:pt x="254843" y="56804"/>
                  <a:pt x="204297" y="70832"/>
                  <a:pt x="261575" y="59376"/>
                </a:cubicBezTo>
                <a:cubicBezTo>
                  <a:pt x="373903" y="-15507"/>
                  <a:pt x="252308" y="61041"/>
                  <a:pt x="315014" y="29688"/>
                </a:cubicBezTo>
                <a:cubicBezTo>
                  <a:pt x="331025" y="21683"/>
                  <a:pt x="332206" y="13631"/>
                  <a:pt x="350640" y="11875"/>
                </a:cubicBezTo>
                <a:cubicBezTo>
                  <a:pt x="386160" y="8492"/>
                  <a:pt x="421892" y="7916"/>
                  <a:pt x="457518" y="5937"/>
                </a:cubicBezTo>
                <a:cubicBezTo>
                  <a:pt x="463455" y="3958"/>
                  <a:pt x="469072" y="0"/>
                  <a:pt x="475330" y="0"/>
                </a:cubicBezTo>
                <a:cubicBezTo>
                  <a:pt x="509506" y="0"/>
                  <a:pt x="489885" y="5170"/>
                  <a:pt x="510956" y="17813"/>
                </a:cubicBezTo>
                <a:cubicBezTo>
                  <a:pt x="516323" y="21033"/>
                  <a:pt x="522831" y="21771"/>
                  <a:pt x="528769" y="23750"/>
                </a:cubicBezTo>
                <a:cubicBezTo>
                  <a:pt x="532728" y="27709"/>
                  <a:pt x="537765" y="30825"/>
                  <a:pt x="540645" y="35626"/>
                </a:cubicBezTo>
                <a:cubicBezTo>
                  <a:pt x="543865" y="40993"/>
                  <a:pt x="542156" y="49013"/>
                  <a:pt x="546582" y="53439"/>
                </a:cubicBezTo>
                <a:cubicBezTo>
                  <a:pt x="552841" y="59698"/>
                  <a:pt x="562416" y="61356"/>
                  <a:pt x="570333" y="65314"/>
                </a:cubicBezTo>
                <a:cubicBezTo>
                  <a:pt x="583289" y="104179"/>
                  <a:pt x="565295" y="66033"/>
                  <a:pt x="594084" y="89065"/>
                </a:cubicBezTo>
                <a:cubicBezTo>
                  <a:pt x="599656" y="93523"/>
                  <a:pt x="602768" y="100495"/>
                  <a:pt x="605959" y="106878"/>
                </a:cubicBezTo>
                <a:cubicBezTo>
                  <a:pt x="608758" y="112476"/>
                  <a:pt x="607471" y="120265"/>
                  <a:pt x="611897" y="124690"/>
                </a:cubicBezTo>
                <a:cubicBezTo>
                  <a:pt x="616323" y="129116"/>
                  <a:pt x="624112" y="127829"/>
                  <a:pt x="629710" y="130628"/>
                </a:cubicBezTo>
                <a:cubicBezTo>
                  <a:pt x="636093" y="133819"/>
                  <a:pt x="641585" y="138545"/>
                  <a:pt x="647523" y="142503"/>
                </a:cubicBezTo>
                <a:cubicBezTo>
                  <a:pt x="649502" y="148441"/>
                  <a:pt x="652102" y="154206"/>
                  <a:pt x="653460" y="160316"/>
                </a:cubicBezTo>
                <a:cubicBezTo>
                  <a:pt x="656072" y="172068"/>
                  <a:pt x="651470" y="186882"/>
                  <a:pt x="659398" y="195942"/>
                </a:cubicBezTo>
                <a:cubicBezTo>
                  <a:pt x="667641" y="205363"/>
                  <a:pt x="695024" y="207818"/>
                  <a:pt x="695024" y="207818"/>
                </a:cubicBezTo>
                <a:cubicBezTo>
                  <a:pt x="698982" y="213756"/>
                  <a:pt x="704460" y="218925"/>
                  <a:pt x="706899" y="225631"/>
                </a:cubicBezTo>
                <a:cubicBezTo>
                  <a:pt x="712477" y="240969"/>
                  <a:pt x="708755" y="260249"/>
                  <a:pt x="718775" y="273132"/>
                </a:cubicBezTo>
                <a:cubicBezTo>
                  <a:pt x="724971" y="281098"/>
                  <a:pt x="738567" y="277091"/>
                  <a:pt x="748463" y="279070"/>
                </a:cubicBezTo>
                <a:cubicBezTo>
                  <a:pt x="752421" y="285008"/>
                  <a:pt x="755639" y="291513"/>
                  <a:pt x="760338" y="296883"/>
                </a:cubicBezTo>
                <a:cubicBezTo>
                  <a:pt x="769554" y="307415"/>
                  <a:pt x="790027" y="326571"/>
                  <a:pt x="790027" y="326571"/>
                </a:cubicBezTo>
                <a:cubicBezTo>
                  <a:pt x="796567" y="325753"/>
                  <a:pt x="840892" y="323366"/>
                  <a:pt x="855341" y="314696"/>
                </a:cubicBezTo>
                <a:cubicBezTo>
                  <a:pt x="860141" y="311816"/>
                  <a:pt x="863258" y="306779"/>
                  <a:pt x="867216" y="302820"/>
                </a:cubicBezTo>
                <a:cubicBezTo>
                  <a:pt x="869909" y="302970"/>
                  <a:pt x="959616" y="298550"/>
                  <a:pt x="991907" y="314696"/>
                </a:cubicBezTo>
                <a:cubicBezTo>
                  <a:pt x="998290" y="317887"/>
                  <a:pt x="1003782" y="322613"/>
                  <a:pt x="1009720" y="326571"/>
                </a:cubicBezTo>
                <a:cubicBezTo>
                  <a:pt x="1023575" y="324592"/>
                  <a:pt x="1038007" y="316207"/>
                  <a:pt x="1051284" y="320633"/>
                </a:cubicBezTo>
                <a:cubicBezTo>
                  <a:pt x="1059681" y="323432"/>
                  <a:pt x="1057493" y="337584"/>
                  <a:pt x="1063159" y="344384"/>
                </a:cubicBezTo>
                <a:cubicBezTo>
                  <a:pt x="1067727" y="349866"/>
                  <a:pt x="1075400" y="351801"/>
                  <a:pt x="1080972" y="356259"/>
                </a:cubicBezTo>
                <a:cubicBezTo>
                  <a:pt x="1085343" y="359756"/>
                  <a:pt x="1088889" y="364176"/>
                  <a:pt x="1092847" y="368135"/>
                </a:cubicBezTo>
                <a:cubicBezTo>
                  <a:pt x="1094826" y="376052"/>
                  <a:pt x="1094460" y="384965"/>
                  <a:pt x="1098785" y="391885"/>
                </a:cubicBezTo>
                <a:cubicBezTo>
                  <a:pt x="1109071" y="408341"/>
                  <a:pt x="1125019" y="417291"/>
                  <a:pt x="1140349" y="427511"/>
                </a:cubicBezTo>
                <a:cubicBezTo>
                  <a:pt x="1183057" y="413277"/>
                  <a:pt x="1134279" y="435100"/>
                  <a:pt x="1164099" y="397823"/>
                </a:cubicBezTo>
                <a:cubicBezTo>
                  <a:pt x="1168009" y="392936"/>
                  <a:pt x="1175691" y="392576"/>
                  <a:pt x="1181912" y="391885"/>
                </a:cubicBezTo>
                <a:cubicBezTo>
                  <a:pt x="1211484" y="388599"/>
                  <a:pt x="1241289" y="387927"/>
                  <a:pt x="1270977" y="385948"/>
                </a:cubicBezTo>
                <a:cubicBezTo>
                  <a:pt x="1268998" y="380010"/>
                  <a:pt x="1269466" y="372561"/>
                  <a:pt x="1265040" y="368135"/>
                </a:cubicBezTo>
                <a:cubicBezTo>
                  <a:pt x="1260614" y="363709"/>
                  <a:pt x="1252594" y="365417"/>
                  <a:pt x="1247227" y="362197"/>
                </a:cubicBezTo>
                <a:cubicBezTo>
                  <a:pt x="1242427" y="359317"/>
                  <a:pt x="1239310" y="354280"/>
                  <a:pt x="1235351" y="350322"/>
                </a:cubicBezTo>
                <a:cubicBezTo>
                  <a:pt x="1237330" y="340426"/>
                  <a:pt x="1235691" y="329030"/>
                  <a:pt x="1241289" y="320633"/>
                </a:cubicBezTo>
                <a:cubicBezTo>
                  <a:pt x="1244761" y="315425"/>
                  <a:pt x="1252965" y="315923"/>
                  <a:pt x="1259102" y="314696"/>
                </a:cubicBezTo>
                <a:cubicBezTo>
                  <a:pt x="1272826" y="311951"/>
                  <a:pt x="1286811" y="310737"/>
                  <a:pt x="1300666" y="308758"/>
                </a:cubicBezTo>
                <a:cubicBezTo>
                  <a:pt x="1302645" y="290945"/>
                  <a:pt x="1299947" y="271960"/>
                  <a:pt x="1306603" y="255319"/>
                </a:cubicBezTo>
                <a:cubicBezTo>
                  <a:pt x="1308927" y="249508"/>
                  <a:pt x="1318258" y="250501"/>
                  <a:pt x="1324416" y="249381"/>
                </a:cubicBezTo>
                <a:cubicBezTo>
                  <a:pt x="1340116" y="246527"/>
                  <a:pt x="1356084" y="245423"/>
                  <a:pt x="1371918" y="243444"/>
                </a:cubicBezTo>
                <a:cubicBezTo>
                  <a:pt x="1379835" y="241465"/>
                  <a:pt x="1402967" y="233857"/>
                  <a:pt x="1395668" y="237506"/>
                </a:cubicBezTo>
                <a:cubicBezTo>
                  <a:pt x="1384471" y="243103"/>
                  <a:pt x="1360042" y="249381"/>
                  <a:pt x="1360042" y="249381"/>
                </a:cubicBezTo>
                <a:cubicBezTo>
                  <a:pt x="1358063" y="255319"/>
                  <a:pt x="1354105" y="260935"/>
                  <a:pt x="1354105" y="267194"/>
                </a:cubicBezTo>
                <a:cubicBezTo>
                  <a:pt x="1354105" y="286315"/>
                  <a:pt x="1364177" y="287764"/>
                  <a:pt x="1377855" y="296883"/>
                </a:cubicBezTo>
                <a:cubicBezTo>
                  <a:pt x="1381990" y="303086"/>
                  <a:pt x="1397307" y="322677"/>
                  <a:pt x="1395668" y="332509"/>
                </a:cubicBezTo>
                <a:cubicBezTo>
                  <a:pt x="1394495" y="339548"/>
                  <a:pt x="1386984" y="343939"/>
                  <a:pt x="1383793" y="350322"/>
                </a:cubicBezTo>
                <a:cubicBezTo>
                  <a:pt x="1371126" y="375656"/>
                  <a:pt x="1388542" y="364573"/>
                  <a:pt x="1360042" y="374072"/>
                </a:cubicBezTo>
                <a:cubicBezTo>
                  <a:pt x="1364001" y="378031"/>
                  <a:pt x="1367546" y="382451"/>
                  <a:pt x="1371918" y="385948"/>
                </a:cubicBezTo>
                <a:cubicBezTo>
                  <a:pt x="1418937" y="423564"/>
                  <a:pt x="1376806" y="354506"/>
                  <a:pt x="1395668" y="492826"/>
                </a:cubicBezTo>
                <a:cubicBezTo>
                  <a:pt x="1397359" y="505229"/>
                  <a:pt x="1403585" y="516577"/>
                  <a:pt x="1407543" y="528452"/>
                </a:cubicBezTo>
                <a:lnTo>
                  <a:pt x="1413481" y="546265"/>
                </a:lnTo>
                <a:cubicBezTo>
                  <a:pt x="1393348" y="606661"/>
                  <a:pt x="1429028" y="494552"/>
                  <a:pt x="1401606" y="659080"/>
                </a:cubicBezTo>
                <a:cubicBezTo>
                  <a:pt x="1400686" y="664602"/>
                  <a:pt x="1394737" y="668451"/>
                  <a:pt x="1389730" y="670955"/>
                </a:cubicBezTo>
                <a:cubicBezTo>
                  <a:pt x="1378534" y="676553"/>
                  <a:pt x="1354105" y="682831"/>
                  <a:pt x="1354105" y="682831"/>
                </a:cubicBezTo>
                <a:cubicBezTo>
                  <a:pt x="1352126" y="690748"/>
                  <a:pt x="1353265" y="700209"/>
                  <a:pt x="1348167" y="706581"/>
                </a:cubicBezTo>
                <a:cubicBezTo>
                  <a:pt x="1344257" y="711468"/>
                  <a:pt x="1335952" y="709720"/>
                  <a:pt x="1330354" y="712519"/>
                </a:cubicBezTo>
                <a:cubicBezTo>
                  <a:pt x="1315371" y="720010"/>
                  <a:pt x="1311712" y="725223"/>
                  <a:pt x="1300666" y="736270"/>
                </a:cubicBezTo>
                <a:cubicBezTo>
                  <a:pt x="1298687" y="742208"/>
                  <a:pt x="1296341" y="748035"/>
                  <a:pt x="1294728" y="754083"/>
                </a:cubicBezTo>
                <a:cubicBezTo>
                  <a:pt x="1288420" y="777738"/>
                  <a:pt x="1276915" y="825335"/>
                  <a:pt x="1276915" y="825335"/>
                </a:cubicBezTo>
                <a:cubicBezTo>
                  <a:pt x="1294728" y="829293"/>
                  <a:pt x="1313742" y="829659"/>
                  <a:pt x="1330354" y="837210"/>
                </a:cubicBezTo>
                <a:cubicBezTo>
                  <a:pt x="1336850" y="840163"/>
                  <a:pt x="1337771" y="849451"/>
                  <a:pt x="1342229" y="855023"/>
                </a:cubicBezTo>
                <a:cubicBezTo>
                  <a:pt x="1345726" y="859394"/>
                  <a:pt x="1350146" y="862940"/>
                  <a:pt x="1354105" y="866898"/>
                </a:cubicBezTo>
                <a:cubicBezTo>
                  <a:pt x="1372652" y="941095"/>
                  <a:pt x="1348954" y="848874"/>
                  <a:pt x="1365980" y="908462"/>
                </a:cubicBezTo>
                <a:cubicBezTo>
                  <a:pt x="1368222" y="916309"/>
                  <a:pt x="1369573" y="924396"/>
                  <a:pt x="1371918" y="932213"/>
                </a:cubicBezTo>
                <a:cubicBezTo>
                  <a:pt x="1393596" y="1004474"/>
                  <a:pt x="1376049" y="936859"/>
                  <a:pt x="1389730" y="991589"/>
                </a:cubicBezTo>
                <a:cubicBezTo>
                  <a:pt x="1387751" y="1003464"/>
                  <a:pt x="1389177" y="1016447"/>
                  <a:pt x="1383793" y="1027215"/>
                </a:cubicBezTo>
                <a:cubicBezTo>
                  <a:pt x="1380602" y="1033598"/>
                  <a:pt x="1369171" y="1032707"/>
                  <a:pt x="1365980" y="1039090"/>
                </a:cubicBezTo>
                <a:cubicBezTo>
                  <a:pt x="1342293" y="1086463"/>
                  <a:pt x="1380156" y="1068011"/>
                  <a:pt x="1342229" y="1080654"/>
                </a:cubicBezTo>
                <a:cubicBezTo>
                  <a:pt x="1344208" y="1102425"/>
                  <a:pt x="1356015" y="1125564"/>
                  <a:pt x="1348167" y="1145968"/>
                </a:cubicBezTo>
                <a:cubicBezTo>
                  <a:pt x="1343673" y="1157651"/>
                  <a:pt x="1312541" y="1157844"/>
                  <a:pt x="1312541" y="1157844"/>
                </a:cubicBezTo>
                <a:cubicBezTo>
                  <a:pt x="1308583" y="1163782"/>
                  <a:pt x="1303857" y="1169274"/>
                  <a:pt x="1300666" y="1175657"/>
                </a:cubicBezTo>
                <a:cubicBezTo>
                  <a:pt x="1295078" y="1186832"/>
                  <a:pt x="1295227" y="1203549"/>
                  <a:pt x="1282853" y="1211283"/>
                </a:cubicBezTo>
                <a:cubicBezTo>
                  <a:pt x="1272238" y="1217917"/>
                  <a:pt x="1247227" y="1223158"/>
                  <a:pt x="1247227" y="1223158"/>
                </a:cubicBezTo>
                <a:cubicBezTo>
                  <a:pt x="1232617" y="1237768"/>
                  <a:pt x="1223750" y="1249740"/>
                  <a:pt x="1205663" y="1258784"/>
                </a:cubicBezTo>
                <a:cubicBezTo>
                  <a:pt x="1200065" y="1261583"/>
                  <a:pt x="1193321" y="1261682"/>
                  <a:pt x="1187850" y="1264722"/>
                </a:cubicBezTo>
                <a:cubicBezTo>
                  <a:pt x="1175374" y="1271653"/>
                  <a:pt x="1152224" y="1288472"/>
                  <a:pt x="1152224" y="1288472"/>
                </a:cubicBezTo>
                <a:lnTo>
                  <a:pt x="1122536" y="1377537"/>
                </a:lnTo>
                <a:lnTo>
                  <a:pt x="1116598" y="1395350"/>
                </a:lnTo>
                <a:cubicBezTo>
                  <a:pt x="1114619" y="1401288"/>
                  <a:pt x="1115086" y="1408737"/>
                  <a:pt x="1110660" y="1413163"/>
                </a:cubicBezTo>
                <a:lnTo>
                  <a:pt x="1098785" y="1425039"/>
                </a:lnTo>
                <a:cubicBezTo>
                  <a:pt x="1081737" y="1493227"/>
                  <a:pt x="1105576" y="1409193"/>
                  <a:pt x="1080972" y="1466602"/>
                </a:cubicBezTo>
                <a:cubicBezTo>
                  <a:pt x="1077757" y="1474103"/>
                  <a:pt x="1078249" y="1482852"/>
                  <a:pt x="1075034" y="1490353"/>
                </a:cubicBezTo>
                <a:cubicBezTo>
                  <a:pt x="1072223" y="1496912"/>
                  <a:pt x="1066350" y="1501783"/>
                  <a:pt x="1063159" y="1508166"/>
                </a:cubicBezTo>
                <a:cubicBezTo>
                  <a:pt x="1060360" y="1513764"/>
                  <a:pt x="1060020" y="1520381"/>
                  <a:pt x="1057221" y="1525979"/>
                </a:cubicBezTo>
                <a:cubicBezTo>
                  <a:pt x="1054030" y="1532362"/>
                  <a:pt x="1048244" y="1537271"/>
                  <a:pt x="1045346" y="1543792"/>
                </a:cubicBezTo>
                <a:cubicBezTo>
                  <a:pt x="1040262" y="1555231"/>
                  <a:pt x="1042323" y="1570567"/>
                  <a:pt x="1033471" y="1579418"/>
                </a:cubicBezTo>
                <a:cubicBezTo>
                  <a:pt x="1016549" y="1596339"/>
                  <a:pt x="1024700" y="1586635"/>
                  <a:pt x="1009720" y="1609106"/>
                </a:cubicBezTo>
                <a:cubicBezTo>
                  <a:pt x="1002305" y="1601691"/>
                  <a:pt x="988824" y="1582900"/>
                  <a:pt x="974094" y="1585355"/>
                </a:cubicBezTo>
                <a:cubicBezTo>
                  <a:pt x="967055" y="1586528"/>
                  <a:pt x="962219" y="1593272"/>
                  <a:pt x="956281" y="1597231"/>
                </a:cubicBezTo>
                <a:cubicBezTo>
                  <a:pt x="958260" y="1603169"/>
                  <a:pt x="958309" y="1610157"/>
                  <a:pt x="962219" y="1615044"/>
                </a:cubicBezTo>
                <a:cubicBezTo>
                  <a:pt x="966677" y="1620616"/>
                  <a:pt x="977775" y="1620149"/>
                  <a:pt x="980032" y="1626919"/>
                </a:cubicBezTo>
                <a:cubicBezTo>
                  <a:pt x="982613" y="1634661"/>
                  <a:pt x="981779" y="1647925"/>
                  <a:pt x="974094" y="1650670"/>
                </a:cubicBezTo>
                <a:cubicBezTo>
                  <a:pt x="949792" y="1659349"/>
                  <a:pt x="922635" y="1654628"/>
                  <a:pt x="896905" y="1656607"/>
                </a:cubicBezTo>
                <a:cubicBezTo>
                  <a:pt x="892946" y="1660566"/>
                  <a:pt x="887533" y="1663476"/>
                  <a:pt x="885029" y="1668483"/>
                </a:cubicBezTo>
                <a:cubicBezTo>
                  <a:pt x="879431" y="1679679"/>
                  <a:pt x="881300" y="1694605"/>
                  <a:pt x="873154" y="1704109"/>
                </a:cubicBezTo>
                <a:cubicBezTo>
                  <a:pt x="867843" y="1710305"/>
                  <a:pt x="857320" y="1708067"/>
                  <a:pt x="849403" y="1710046"/>
                </a:cubicBezTo>
                <a:cubicBezTo>
                  <a:pt x="845445" y="1714005"/>
                  <a:pt x="840408" y="1717122"/>
                  <a:pt x="837528" y="1721922"/>
                </a:cubicBezTo>
                <a:cubicBezTo>
                  <a:pt x="827601" y="1738468"/>
                  <a:pt x="837037" y="1743690"/>
                  <a:pt x="819715" y="1757548"/>
                </a:cubicBezTo>
                <a:cubicBezTo>
                  <a:pt x="814828" y="1761458"/>
                  <a:pt x="807840" y="1761506"/>
                  <a:pt x="801902" y="1763485"/>
                </a:cubicBezTo>
                <a:cubicBezTo>
                  <a:pt x="797232" y="1777495"/>
                  <a:pt x="797672" y="1785024"/>
                  <a:pt x="784089" y="1793174"/>
                </a:cubicBezTo>
                <a:cubicBezTo>
                  <a:pt x="778722" y="1796394"/>
                  <a:pt x="772214" y="1797132"/>
                  <a:pt x="766276" y="1799111"/>
                </a:cubicBezTo>
                <a:cubicBezTo>
                  <a:pt x="763763" y="1801624"/>
                  <a:pt x="744297" y="1824633"/>
                  <a:pt x="736588" y="1816924"/>
                </a:cubicBezTo>
                <a:cubicBezTo>
                  <a:pt x="732162" y="1812498"/>
                  <a:pt x="740806" y="1805129"/>
                  <a:pt x="742525" y="1799111"/>
                </a:cubicBezTo>
                <a:cubicBezTo>
                  <a:pt x="744767" y="1791265"/>
                  <a:pt x="746484" y="1783278"/>
                  <a:pt x="748463" y="1775361"/>
                </a:cubicBezTo>
                <a:cubicBezTo>
                  <a:pt x="746484" y="1765465"/>
                  <a:pt x="746069" y="1755122"/>
                  <a:pt x="742525" y="1745672"/>
                </a:cubicBezTo>
                <a:cubicBezTo>
                  <a:pt x="740019" y="1738990"/>
                  <a:pt x="731823" y="1734898"/>
                  <a:pt x="730650" y="1727859"/>
                </a:cubicBezTo>
                <a:cubicBezTo>
                  <a:pt x="729621" y="1721685"/>
                  <a:pt x="734869" y="1716064"/>
                  <a:pt x="736588" y="1710046"/>
                </a:cubicBezTo>
                <a:cubicBezTo>
                  <a:pt x="738830" y="1702200"/>
                  <a:pt x="738876" y="1693595"/>
                  <a:pt x="742525" y="1686296"/>
                </a:cubicBezTo>
                <a:cubicBezTo>
                  <a:pt x="745029" y="1681289"/>
                  <a:pt x="750904" y="1678792"/>
                  <a:pt x="754401" y="1674420"/>
                </a:cubicBezTo>
                <a:cubicBezTo>
                  <a:pt x="758859" y="1668848"/>
                  <a:pt x="762318" y="1662545"/>
                  <a:pt x="766276" y="1656607"/>
                </a:cubicBezTo>
                <a:cubicBezTo>
                  <a:pt x="764297" y="1634836"/>
                  <a:pt x="770115" y="1610846"/>
                  <a:pt x="760338" y="1591293"/>
                </a:cubicBezTo>
                <a:cubicBezTo>
                  <a:pt x="755825" y="1582266"/>
                  <a:pt x="740099" y="1588899"/>
                  <a:pt x="730650" y="1585355"/>
                </a:cubicBezTo>
                <a:cubicBezTo>
                  <a:pt x="723968" y="1582849"/>
                  <a:pt x="719220" y="1576671"/>
                  <a:pt x="712837" y="1573480"/>
                </a:cubicBezTo>
                <a:cubicBezTo>
                  <a:pt x="707239" y="1570681"/>
                  <a:pt x="700962" y="1569521"/>
                  <a:pt x="695024" y="1567542"/>
                </a:cubicBezTo>
                <a:cubicBezTo>
                  <a:pt x="689086" y="1569521"/>
                  <a:pt x="682419" y="1570008"/>
                  <a:pt x="677211" y="1573480"/>
                </a:cubicBezTo>
                <a:cubicBezTo>
                  <a:pt x="651886" y="1590363"/>
                  <a:pt x="664354" y="1587318"/>
                  <a:pt x="653460" y="1609106"/>
                </a:cubicBezTo>
                <a:cubicBezTo>
                  <a:pt x="650269" y="1615489"/>
                  <a:pt x="645543" y="1620981"/>
                  <a:pt x="641585" y="1626919"/>
                </a:cubicBezTo>
                <a:cubicBezTo>
                  <a:pt x="639606" y="1634836"/>
                  <a:pt x="638862" y="1643169"/>
                  <a:pt x="635647" y="1650670"/>
                </a:cubicBezTo>
                <a:cubicBezTo>
                  <a:pt x="627565" y="1669528"/>
                  <a:pt x="606291" y="1686184"/>
                  <a:pt x="588146" y="1692233"/>
                </a:cubicBezTo>
                <a:lnTo>
                  <a:pt x="570333" y="1698171"/>
                </a:lnTo>
                <a:cubicBezTo>
                  <a:pt x="558458" y="1696192"/>
                  <a:pt x="546746" y="1692233"/>
                  <a:pt x="534707" y="1692233"/>
                </a:cubicBezTo>
                <a:cubicBezTo>
                  <a:pt x="496000" y="1692233"/>
                  <a:pt x="514846" y="1697762"/>
                  <a:pt x="487206" y="1710046"/>
                </a:cubicBezTo>
                <a:cubicBezTo>
                  <a:pt x="423612" y="1738310"/>
                  <a:pt x="474080" y="1706922"/>
                  <a:pt x="433767" y="1733797"/>
                </a:cubicBezTo>
                <a:cubicBezTo>
                  <a:pt x="429809" y="1739735"/>
                  <a:pt x="426591" y="1746240"/>
                  <a:pt x="421892" y="1751610"/>
                </a:cubicBezTo>
                <a:cubicBezTo>
                  <a:pt x="397580" y="1779395"/>
                  <a:pt x="398533" y="1777078"/>
                  <a:pt x="374390" y="1793174"/>
                </a:cubicBezTo>
                <a:cubicBezTo>
                  <a:pt x="346293" y="1789662"/>
                  <a:pt x="328321" y="1794606"/>
                  <a:pt x="309076" y="1775361"/>
                </a:cubicBezTo>
                <a:cubicBezTo>
                  <a:pt x="305946" y="1772231"/>
                  <a:pt x="305117" y="1767444"/>
                  <a:pt x="303138" y="1763485"/>
                </a:cubicBezTo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2639554">
            <a:off x="6200977" y="2563318"/>
            <a:ext cx="137627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Маньчжоу-го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640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9513" y="1179032"/>
            <a:ext cx="4176464" cy="369331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1937 г. японские агрессоры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развер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-нули широкомасштабные военные действия в Центральном Китае. Они захватили огромную территорию с богатыми природными ресурсами. В июле-августе 1938 г. японцы начали наступление у оз. Хасан, а через год, в мае-сентябре 1939 г. развязали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воен-ный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онфликт в районе р. Халхин-Гол. Это была попытка создания плацдарма для агрессии против СССР. Войска Красной Армии дали достой-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отпор агрессору.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1642" y="6369614"/>
            <a:ext cx="18344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Япония в 1930-е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9" r="1673" b="1652"/>
          <a:stretch/>
        </p:blipFill>
        <p:spPr bwMode="auto">
          <a:xfrm>
            <a:off x="4499992" y="1171897"/>
            <a:ext cx="4528869" cy="5536271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 стрелкой 12"/>
          <p:cNvCxnSpPr/>
          <p:nvPr/>
        </p:nvCxnSpPr>
        <p:spPr>
          <a:xfrm flipH="1" flipV="1">
            <a:off x="6376127" y="5805264"/>
            <a:ext cx="567539" cy="120069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6675437" y="5301208"/>
            <a:ext cx="536458" cy="120069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6899462" y="4844823"/>
            <a:ext cx="624866" cy="27528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6675437" y="4392632"/>
            <a:ext cx="713855" cy="116488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5-конечная звезда 21"/>
          <p:cNvSpPr/>
          <p:nvPr/>
        </p:nvSpPr>
        <p:spPr>
          <a:xfrm>
            <a:off x="7405772" y="2809667"/>
            <a:ext cx="237111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6353243" y="2657770"/>
            <a:ext cx="237111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 rot="21430124">
            <a:off x="5719379" y="2748401"/>
            <a:ext cx="1172437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Халхин-Гол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 rot="21430124">
            <a:off x="7320318" y="2596505"/>
            <a:ext cx="697755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Хасан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91" y="5199595"/>
            <a:ext cx="2203465" cy="13181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2465884" y="5199595"/>
            <a:ext cx="183478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Переправа японской пехоты через р. Халин-Гол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652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263251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Очаги военной напряжённости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01671966"/>
              </p:ext>
            </p:extLst>
          </p:nvPr>
        </p:nvGraphicFramePr>
        <p:xfrm>
          <a:off x="179512" y="1196752"/>
          <a:ext cx="885698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7519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5301208"/>
            <a:ext cx="891970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Нарастало напряжение в Европе, где германские агрессоры планировали захватить Чехословакию. Формальной зацепкой явилось положение немецкого национально-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меньшинства в Судетской области. Великобритания и Франция потребовали от правительства Чехословакии принять германские условия. 29-30 сентября 1938 г. в Мюнхене состоялась конференция, которая и решила судьбу этой страны.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872" r="1695" b="40420"/>
          <a:stretch/>
        </p:blipFill>
        <p:spPr bwMode="auto">
          <a:xfrm>
            <a:off x="576858" y="1231393"/>
            <a:ext cx="7995916" cy="394752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29841" y="3573016"/>
            <a:ext cx="191058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Невилл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Чемберлен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10001" y="3573016"/>
            <a:ext cx="164801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Эдуард Даладье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44248" y="3573016"/>
            <a:ext cx="183415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Бенито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Муссолини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9689" y="3579336"/>
            <a:ext cx="146681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Адольф Гитлер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408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3235" y="5786636"/>
            <a:ext cx="8919704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Судетская область передавалась Германии,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Тешинская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область – Польше. В марте 1939 г. А.Гитлер окончательно поделил Чехословакию на Протекторат Богемия и Моравия и Словакию, которая стала германским вассалом.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41348" y="5131931"/>
            <a:ext cx="205530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Чехословакии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2"/>
            <a:ext cx="8229600" cy="3429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3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6942" y="5301208"/>
            <a:ext cx="891970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сентябре 1938 г. Великобритания и Германия подписали декларацию, в которой обещали «никогда не воевать друг против друга». Фактически это было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соглаше-ние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 ненападении. Аналогичная декларация была заключена 6 декабря 1938 г. с Францией. А американский журнал «Тайм» в 1938 г. объявил Гитлера «человеком года».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2667124"/>
            <a:ext cx="3453061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Министр иностранных дел Германии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 Риббентроп, министр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иностранных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 Франции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Ж.Бонне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Париже, 6 декабря 1938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045" y="1333525"/>
            <a:ext cx="4907603" cy="37444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9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1197" y="5013176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 тем временем нацисты развернули в Германии антисемитский террор. Его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апо-геем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стала так называемая «хрустальная ночь», когда в ночь с 9 на 10 ноября 1938 г. по всей Германии прокатилась волна массовых погромов еврейского населения. В результате была сожжена 91 синагога, разрушено 7,5 тыс. магазинов, арестованы около 30 тыс. евреев-мужчин. Только в 1938 г. германию вынуждены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поки-нуть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около 80 тыс. евреев.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980" y="2836401"/>
            <a:ext cx="26000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«Хрустальная ночь». 1938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188" y="1364141"/>
            <a:ext cx="4995982" cy="32830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63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826" y="1238167"/>
            <a:ext cx="5189582" cy="33573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Мюнхенское соглашение и развитие событий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1197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Нацистская Германия стремилась к расширению своей территории. В марте 1939 г. немецкая сторона сделала «предложение» польскому правительству по решению территориальных споров. В результате город Данциг был включён в состав «рей-ха». В конце апреля 1939 г. Германия выразила недовольство решением Польши от-клонить предложения по территориальному устройству. Берлин аннулировал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-польский пакт о ненападении от 1934 г., что привело к усилению напряжения между этими странами.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2686588"/>
            <a:ext cx="181427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Польский коридор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5245532" y="2973709"/>
            <a:ext cx="237111" cy="21602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64088" y="2916821"/>
            <a:ext cx="837089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Данциг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658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5555" y="4437112"/>
            <a:ext cx="8919704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1930-е гг. политическую активность на международной арене развернуло и со-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ветское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руководство. По инициативе СССР в мае 1935 г. были подписаны советско-французский и  советско-чехословацкий пакты о взаимопомощи против агрессии. СССР решительно осуждал агрессивные действия Германии и предлагал провести международную конференцию для организации системы коллективной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безопас-ности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защиты независимости стран, которым угрожала агрессия. Но правящие круги западных держав не выразили необходимой заинтересованности в её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созда-нии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214" y="3812031"/>
            <a:ext cx="426514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Подписание советско-чехословацкого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договора 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взаимной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Москва. 1935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694" y="1196752"/>
            <a:ext cx="3388181" cy="24588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60" y="1196752"/>
            <a:ext cx="3631216" cy="24588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60005" y="3812030"/>
            <a:ext cx="38475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Подписание франко-советского договора 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взаимной помощи. Париж. 1935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940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2518" y="1221128"/>
            <a:ext cx="4727514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Поворотным моментом в политической жизни европейских стран стал приход к власти в Германии в 1933 г. нацистов. Глав-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задачу германской экономической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по-литики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А.Гитлер видел во включении всех граждан Германии в производственный процесс и обеспечении их всем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необходи-мым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Однако внутренние экономические ресурсы Германии не позволяли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разре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-шить данную проблему. В связи с этим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гер-манский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фюрер сделал вывод: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Оконча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-тельное решение проблемы заключается в расширении жизненного пространства, а также в расширении сырьевой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продо-вольственной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базы нашего народа. Задача политического руководства заключается в том, чтобы однажды достичь решения проблемы».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7002" y="6407163"/>
            <a:ext cx="92115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Гитлер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986" y="1202283"/>
            <a:ext cx="4037183" cy="510703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24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5555" y="4653136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1939 г. СССР опять выступил с конкретным предложением 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заключениии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между СССР, Великобританией и Францией договора о взаимной помощи в случае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агрес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-сии. Летом 1939 г. в Москве проходили трёхсторонние переговоры о создании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-темы коллективной безопасности. Была достигнута договорённость о подписании политического и военного соглашений. Но английская и французская военные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-сии прибыли в Москву со значительным опозданием и не были наделены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полномо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-чиями принимать решения. Переговоры зашли в тупик.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564" y="2509815"/>
            <a:ext cx="367240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Прибытие англо-французской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военной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делегации в Москву.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1939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1" t="2274" r="2451" b="2870"/>
          <a:stretch/>
        </p:blipFill>
        <p:spPr bwMode="auto">
          <a:xfrm>
            <a:off x="4516754" y="1302926"/>
            <a:ext cx="3727654" cy="299855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59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1494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Тем временем между Великобританией, Францией и Германией шли переговоры, направленные на то, чтобы подтолкнуть нацистскую Германию к вооружённому конфликту с СССР. В такой сложной ситуации СССР вынужден был пойти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-воры с гитлеровской Германией. 23 августа 1939 г.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Мосвку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прилетел министр  иностранных дел Германии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И.Риббентроп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После переговоров 23 августа 1939 г. был подписан германо-советский договор о ненападении (Пакт Риббентропа-Мо-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лотова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 сроком на 10 лет.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1268760"/>
            <a:ext cx="151216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И.Риббентроп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232" y="1196752"/>
            <a:ext cx="2563996" cy="3358834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8" t="3125" r="5384" b="9375"/>
          <a:stretch/>
        </p:blipFill>
        <p:spPr bwMode="auto">
          <a:xfrm>
            <a:off x="251520" y="1268760"/>
            <a:ext cx="2592288" cy="3286826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88023" y="4217032"/>
            <a:ext cx="13773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В.М.Молотов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743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1494" y="1308824"/>
            <a:ext cx="5006570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Вячеслав Михайлович Молотов (настоящая фамилия – Скрябин) – политический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-дарственный деятель СССР,  Герой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Социалис-тического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Труда. В 1930-1941 гг.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Председа-тель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Совета Народных Комиссаров (СНК) СССР, в 1941-1957 гг. первый заместитель Председателя СНК, Совета Министров СССР, одновременно в 1939-1949, 1953-1956 гг. ми-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нистр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иностранных дел СССР. В годы Великой Отечественной войны являлся заместителем председателя Государственного комитета обороны. Участник Тегеранской, Крымской, Потсдамской конференций. С 1957 г. находил-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дипломатической работе.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0757" y="6400954"/>
            <a:ext cx="13773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В.М.Молотов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763" y="1294284"/>
            <a:ext cx="3750398" cy="544522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45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50695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Проблемы создания системы коллективной безопасности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1494" y="1774429"/>
            <a:ext cx="4718538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Одновременно с германо-советским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-вором о ненападении был подписан и сек-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ретный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дополнительный протокол к нему. В нём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были разграничены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сферы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государ-ственных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интересов» между Германией и СССР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 Таким образом, в августе 1939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по-ложение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Европе достигло высочайшего напряжения. Гитлеровская Германия не скрывала своего намерения приступить к военным действиям против Польши. А СССР после подписания германо-советско-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договора уже не мог коренным образом повлиять на агрессивные действия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бер-линских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властей.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6165304"/>
            <a:ext cx="40233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Планируемое разделение Европы по пакту Молотова-Риббентропа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0"/>
          <a:stretch/>
        </p:blipFill>
        <p:spPr>
          <a:xfrm>
            <a:off x="5004048" y="1556792"/>
            <a:ext cx="4023372" cy="4405592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293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2517" y="1221128"/>
            <a:ext cx="5452603" cy="313932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Достижением поставленной цели должно было стать уничтожение «врагов нации» – этнических меньшинств неарийского происхождения.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Населе-нию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обещали за короткий срок ликвидировать безработицу, социальное неравенство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значи-тельно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повысить уровень жизни. Идеологическим обеспечением политики нацизма стала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пропаган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шовинизима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ненависти к другим народам. Наибольшую поддержку нацистские идеи находи-ли у мелких собственников, у части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интеллиген-ции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молодёжи.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6400620"/>
            <a:ext cx="367741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Германия. Агитационный плакат. 1935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" t="1343" r="2344" b="1408"/>
          <a:stretch/>
        </p:blipFill>
        <p:spPr bwMode="auto">
          <a:xfrm>
            <a:off x="5724128" y="1216936"/>
            <a:ext cx="3302894" cy="550545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3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2888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Главной целью нацистского режима в международных делах являлась отмена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огра-ничений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вооружения Германии, которые предусматривались условиями Вер-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сальского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мирного договора 1919 г. Великобритания и Франция были готовы пой-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уступки в обмен на взаимные гарантии безопасности. Они считали, что с гит-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леровским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режимом можно мирно сосуществовать. В дальнейшем французское и английское правительства ещё довольно длительное время придерживались поли-тики «умиротворения».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881" y="2714174"/>
            <a:ext cx="333905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 «умиротворения». Плакат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14655"/>
            <a:ext cx="4354421" cy="33375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13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964" y="4941168"/>
            <a:ext cx="891970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Чтобы разгромить коммунистическое движение, преодолеть советское влияние и одновременно разрешить противоречия, возникшие между Великобританией и Францией, с одной стороны, и Германией и Италией – с другой, представители этих государств подписали в Риме 15 июля 1933 г. «Пакт четырёх», направленный 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СССР. Однако нерешённые политические проблемы между этими странами не позволили его ратифицировать.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5244" y="2684546"/>
            <a:ext cx="279704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Б.Муссолини подписывает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«Пакт четырёх».  Июль 1933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60" y="1228725"/>
            <a:ext cx="4843524" cy="349641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52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964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Разногласия в Европе стремительно нарастали. В октябре 1933 г. Германия демон-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стративно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вышла из Лиги Наций и отказалась от участия в Женевской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конферен-ции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разоружению 1932-1935 гг. В начале 1934 г. между Германией и Польшей был подписан пакт о ненападении, в котором подчёркивалось, что германская сто-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 имеет агрессивных намерений в отношении Польши. Но в ближайшем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ок-ружении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А.Гитлер заявил: «Все наши договорённости с Польшей имеют только временное значение».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905" y="2619255"/>
            <a:ext cx="270041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Ю.Пилсудский 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Й.Геббельс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Варшава. 15 июня 1934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68760"/>
            <a:ext cx="4816996" cy="328576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6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Международные отношения в первой половине 1930-х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964" y="4725144"/>
            <a:ext cx="891970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Значительным событием для укрепления политического режима Гитлера в между-народной и внутриполитической жизни явился общественный опрос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Саарской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области, которая 15 лет находилась под управлением Лиги Наций. На вопрос, хотят ли её жители вернуться в состав Германии или желают быть частью Франции, был получен ошеломляющий ответ. 13 января 1935 г. около 90,9% опрошенных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выска-зались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 воссоединение с Германией. 1 марта 1935 г. Саар отошёл к Германии,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торая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выплатила Франции компенсацию за угольные шахты.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4171410"/>
            <a:ext cx="201920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Германия в 1930-е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96752"/>
            <a:ext cx="5028557" cy="332720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4224191" y="3343450"/>
            <a:ext cx="314150" cy="201954"/>
          </a:xfrm>
          <a:custGeom>
            <a:avLst/>
            <a:gdLst>
              <a:gd name="connsiteX0" fmla="*/ 5610 w 314150"/>
              <a:gd name="connsiteY0" fmla="*/ 39269 h 201954"/>
              <a:gd name="connsiteX1" fmla="*/ 33659 w 314150"/>
              <a:gd name="connsiteY1" fmla="*/ 33659 h 201954"/>
              <a:gd name="connsiteX2" fmla="*/ 56099 w 314150"/>
              <a:gd name="connsiteY2" fmla="*/ 0 h 201954"/>
              <a:gd name="connsiteX3" fmla="*/ 89757 w 314150"/>
              <a:gd name="connsiteY3" fmla="*/ 5610 h 201954"/>
              <a:gd name="connsiteX4" fmla="*/ 179515 w 314150"/>
              <a:gd name="connsiteY4" fmla="*/ 11220 h 201954"/>
              <a:gd name="connsiteX5" fmla="*/ 190734 w 314150"/>
              <a:gd name="connsiteY5" fmla="*/ 28049 h 201954"/>
              <a:gd name="connsiteX6" fmla="*/ 207564 w 314150"/>
              <a:gd name="connsiteY6" fmla="*/ 39269 h 201954"/>
              <a:gd name="connsiteX7" fmla="*/ 297321 w 314150"/>
              <a:gd name="connsiteY7" fmla="*/ 44879 h 201954"/>
              <a:gd name="connsiteX8" fmla="*/ 286101 w 314150"/>
              <a:gd name="connsiteY8" fmla="*/ 61708 h 201954"/>
              <a:gd name="connsiteX9" fmla="*/ 291711 w 314150"/>
              <a:gd name="connsiteY9" fmla="*/ 84148 h 201954"/>
              <a:gd name="connsiteX10" fmla="*/ 302930 w 314150"/>
              <a:gd name="connsiteY10" fmla="*/ 117806 h 201954"/>
              <a:gd name="connsiteX11" fmla="*/ 308540 w 314150"/>
              <a:gd name="connsiteY11" fmla="*/ 145856 h 201954"/>
              <a:gd name="connsiteX12" fmla="*/ 314150 w 314150"/>
              <a:gd name="connsiteY12" fmla="*/ 162685 h 201954"/>
              <a:gd name="connsiteX13" fmla="*/ 263662 w 314150"/>
              <a:gd name="connsiteY13" fmla="*/ 190734 h 201954"/>
              <a:gd name="connsiteX14" fmla="*/ 218783 w 314150"/>
              <a:gd name="connsiteY14" fmla="*/ 196344 h 201954"/>
              <a:gd name="connsiteX15" fmla="*/ 201954 w 314150"/>
              <a:gd name="connsiteY15" fmla="*/ 201954 h 201954"/>
              <a:gd name="connsiteX16" fmla="*/ 157075 w 314150"/>
              <a:gd name="connsiteY16" fmla="*/ 190734 h 201954"/>
              <a:gd name="connsiteX17" fmla="*/ 140246 w 314150"/>
              <a:gd name="connsiteY17" fmla="*/ 179514 h 201954"/>
              <a:gd name="connsiteX18" fmla="*/ 112197 w 314150"/>
              <a:gd name="connsiteY18" fmla="*/ 173905 h 201954"/>
              <a:gd name="connsiteX19" fmla="*/ 95367 w 314150"/>
              <a:gd name="connsiteY19" fmla="*/ 168295 h 201954"/>
              <a:gd name="connsiteX20" fmla="*/ 67318 w 314150"/>
              <a:gd name="connsiteY20" fmla="*/ 162685 h 201954"/>
              <a:gd name="connsiteX21" fmla="*/ 44879 w 314150"/>
              <a:gd name="connsiteY21" fmla="*/ 100977 h 201954"/>
              <a:gd name="connsiteX22" fmla="*/ 28049 w 314150"/>
              <a:gd name="connsiteY22" fmla="*/ 95367 h 201954"/>
              <a:gd name="connsiteX23" fmla="*/ 22440 w 314150"/>
              <a:gd name="connsiteY23" fmla="*/ 72928 h 201954"/>
              <a:gd name="connsiteX24" fmla="*/ 0 w 314150"/>
              <a:gd name="connsiteY24" fmla="*/ 44879 h 201954"/>
              <a:gd name="connsiteX25" fmla="*/ 5610 w 314150"/>
              <a:gd name="connsiteY25" fmla="*/ 39269 h 201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4150" h="201954">
                <a:moveTo>
                  <a:pt x="5610" y="39269"/>
                </a:moveTo>
                <a:cubicBezTo>
                  <a:pt x="14960" y="37399"/>
                  <a:pt x="25131" y="37923"/>
                  <a:pt x="33659" y="33659"/>
                </a:cubicBezTo>
                <a:cubicBezTo>
                  <a:pt x="50469" y="25254"/>
                  <a:pt x="51112" y="14960"/>
                  <a:pt x="56099" y="0"/>
                </a:cubicBezTo>
                <a:cubicBezTo>
                  <a:pt x="67318" y="1870"/>
                  <a:pt x="78430" y="4580"/>
                  <a:pt x="89757" y="5610"/>
                </a:cubicBezTo>
                <a:cubicBezTo>
                  <a:pt x="119612" y="8324"/>
                  <a:pt x="150251" y="4717"/>
                  <a:pt x="179515" y="11220"/>
                </a:cubicBezTo>
                <a:cubicBezTo>
                  <a:pt x="186096" y="12683"/>
                  <a:pt x="185967" y="23282"/>
                  <a:pt x="190734" y="28049"/>
                </a:cubicBezTo>
                <a:cubicBezTo>
                  <a:pt x="195502" y="32817"/>
                  <a:pt x="200904" y="38217"/>
                  <a:pt x="207564" y="39269"/>
                </a:cubicBezTo>
                <a:cubicBezTo>
                  <a:pt x="237175" y="43944"/>
                  <a:pt x="267402" y="43009"/>
                  <a:pt x="297321" y="44879"/>
                </a:cubicBezTo>
                <a:cubicBezTo>
                  <a:pt x="293581" y="50489"/>
                  <a:pt x="287055" y="55034"/>
                  <a:pt x="286101" y="61708"/>
                </a:cubicBezTo>
                <a:cubicBezTo>
                  <a:pt x="285011" y="69341"/>
                  <a:pt x="289496" y="76763"/>
                  <a:pt x="291711" y="84148"/>
                </a:cubicBezTo>
                <a:cubicBezTo>
                  <a:pt x="295109" y="95475"/>
                  <a:pt x="299190" y="106587"/>
                  <a:pt x="302930" y="117806"/>
                </a:cubicBezTo>
                <a:cubicBezTo>
                  <a:pt x="305945" y="126852"/>
                  <a:pt x="306227" y="136606"/>
                  <a:pt x="308540" y="145856"/>
                </a:cubicBezTo>
                <a:cubicBezTo>
                  <a:pt x="309974" y="151593"/>
                  <a:pt x="312280" y="157075"/>
                  <a:pt x="314150" y="162685"/>
                </a:cubicBezTo>
                <a:cubicBezTo>
                  <a:pt x="296682" y="174330"/>
                  <a:pt x="284025" y="187031"/>
                  <a:pt x="263662" y="190734"/>
                </a:cubicBezTo>
                <a:cubicBezTo>
                  <a:pt x="248829" y="193431"/>
                  <a:pt x="233743" y="194474"/>
                  <a:pt x="218783" y="196344"/>
                </a:cubicBezTo>
                <a:cubicBezTo>
                  <a:pt x="213173" y="198214"/>
                  <a:pt x="207867" y="201954"/>
                  <a:pt x="201954" y="201954"/>
                </a:cubicBezTo>
                <a:cubicBezTo>
                  <a:pt x="188416" y="201954"/>
                  <a:pt x="170355" y="195161"/>
                  <a:pt x="157075" y="190734"/>
                </a:cubicBezTo>
                <a:cubicBezTo>
                  <a:pt x="151465" y="186994"/>
                  <a:pt x="146559" y="181881"/>
                  <a:pt x="140246" y="179514"/>
                </a:cubicBezTo>
                <a:cubicBezTo>
                  <a:pt x="131318" y="176166"/>
                  <a:pt x="121447" y="176217"/>
                  <a:pt x="112197" y="173905"/>
                </a:cubicBezTo>
                <a:cubicBezTo>
                  <a:pt x="106460" y="172471"/>
                  <a:pt x="101104" y="169729"/>
                  <a:pt x="95367" y="168295"/>
                </a:cubicBezTo>
                <a:cubicBezTo>
                  <a:pt x="86117" y="165982"/>
                  <a:pt x="76668" y="164555"/>
                  <a:pt x="67318" y="162685"/>
                </a:cubicBezTo>
                <a:cubicBezTo>
                  <a:pt x="62486" y="119201"/>
                  <a:pt x="75190" y="116133"/>
                  <a:pt x="44879" y="100977"/>
                </a:cubicBezTo>
                <a:cubicBezTo>
                  <a:pt x="39590" y="98332"/>
                  <a:pt x="33659" y="97237"/>
                  <a:pt x="28049" y="95367"/>
                </a:cubicBezTo>
                <a:cubicBezTo>
                  <a:pt x="26179" y="87887"/>
                  <a:pt x="26717" y="79343"/>
                  <a:pt x="22440" y="72928"/>
                </a:cubicBezTo>
                <a:cubicBezTo>
                  <a:pt x="-11395" y="22174"/>
                  <a:pt x="18341" y="99899"/>
                  <a:pt x="0" y="44879"/>
                </a:cubicBezTo>
                <a:lnTo>
                  <a:pt x="5610" y="39269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851920" y="3939180"/>
            <a:ext cx="99475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Саарская</a:t>
            </a: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224191" y="3545404"/>
            <a:ext cx="125108" cy="37978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53" y="1242492"/>
            <a:ext cx="2301008" cy="22476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2946" y="3629374"/>
            <a:ext cx="365882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Возвращение Саара в Германию. Жетон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48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83768" y="164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блока агрессивных государств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4964" y="5229200"/>
            <a:ext cx="891970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Германское руководство постоянно стремилось укрепить военно-политическое сотрудничество с наиболее агрессивными государствами. 24 октября 1936 г. было подписано соглашение о создании «Оси Берлин-Рим», в соответствии с которой Германия и Италия обещали проводить общую линию относительно войны в Испании.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3007196"/>
            <a:ext cx="182043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Ось «Берлин-Рим»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15353"/>
            <a:ext cx="4863083" cy="372224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64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2582</Words>
  <Application>Microsoft Office PowerPoint</Application>
  <PresentationFormat>Экран (4:3)</PresentationFormat>
  <Paragraphs>154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Международное положение накануне Второй мировой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Международное положение накануне Второй мировой войны</dc:title>
  <dc:subject>Международное положение накануне Второй мировой войны</dc:subject>
  <dc:creator>Ситник П.В.</dc:creator>
  <dc:description>Презентация</dc:description>
  <cp:lastModifiedBy>Ситник П.В.</cp:lastModifiedBy>
  <cp:revision>94</cp:revision>
  <dcterms:created xsi:type="dcterms:W3CDTF">2014-03-29T17:14:05Z</dcterms:created>
  <dcterms:modified xsi:type="dcterms:W3CDTF">2015-03-23T20:24:30Z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23.03.2015</vt:lpwstr>
  </property>
</Properties>
</file>