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91" r:id="rId5"/>
    <p:sldId id="292" r:id="rId6"/>
    <p:sldId id="293" r:id="rId7"/>
    <p:sldId id="294" r:id="rId8"/>
    <p:sldId id="295" r:id="rId9"/>
    <p:sldId id="29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30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image" Target="../media/image8.jpg"/><Relationship Id="rId5" Type="http://schemas.openxmlformats.org/officeDocument/2006/relationships/image" Target="../media/image5.jpg"/><Relationship Id="rId4" Type="http://schemas.openxmlformats.org/officeDocument/2006/relationships/image" Target="../media/image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BB4C10-2065-4B00-9A03-04627238340E}" type="doc">
      <dgm:prSet loTypeId="urn:microsoft.com/office/officeart/2008/layout/NameandTitleOrganizationalChart" loCatId="hierarchy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B731548-62FE-4810-A9A0-A69895850C1B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Классификация войн по их характеру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CF4B932-E803-4C55-8F93-1A0EB54DB989}" type="parTrans" cxnId="{A0F43719-A9D4-4001-A5BC-AB978CCC18A3}">
      <dgm:prSet/>
      <dgm:spPr/>
      <dgm:t>
        <a:bodyPr/>
        <a:lstStyle/>
        <a:p>
          <a:endParaRPr lang="ru-RU"/>
        </a:p>
      </dgm:t>
    </dgm:pt>
    <dgm:pt modelId="{36749DDD-3872-43C5-95CD-529EBE0B9356}" type="sibTrans" cxnId="{A0F43719-A9D4-4001-A5BC-AB978CCC18A3}">
      <dgm:prSet/>
      <dgm:spPr>
        <a:noFill/>
        <a:ln>
          <a:noFill/>
        </a:ln>
      </dgm:spPr>
      <dgm:t>
        <a:bodyPr/>
        <a:lstStyle/>
        <a:p>
          <a:endParaRPr lang="ru-RU"/>
        </a:p>
      </dgm:t>
    </dgm:pt>
    <dgm:pt modelId="{497BC4CB-102E-46F2-9DF8-BDE199160262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Справедливая (освободительная) война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D49421-BA0E-422A-958E-E0DA7490DBDF}" type="parTrans" cxnId="{996AEE7F-D34D-4BC7-ADC1-6FE6832D58B8}">
      <dgm:prSet/>
      <dgm:spPr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ru-RU"/>
        </a:p>
      </dgm:t>
    </dgm:pt>
    <dgm:pt modelId="{852493AA-B425-469C-8FB8-1652D59C033C}" type="sibTrans" cxnId="{996AEE7F-D34D-4BC7-ADC1-6FE6832D58B8}">
      <dgm:prSet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Цель войны – за-щита от внешнего нападения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C26BAB-3AC7-467E-AD60-6F1148552127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Несправедливая (захватническая) война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EEE8C3A-D1A6-4B2E-909E-3D3E64BA9E2A}" type="parTrans" cxnId="{0F232545-D752-40EC-A2CA-EEDFBCEA629E}">
      <dgm:prSet/>
      <dgm:spPr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ru-RU"/>
        </a:p>
      </dgm:t>
    </dgm:pt>
    <dgm:pt modelId="{EFB97A97-63C8-4686-906F-7B1ED134B8BD}" type="sibTrans" cxnId="{0F232545-D752-40EC-A2CA-EEDFBCEA629E}">
      <dgm:prSet custT="1"/>
      <dgm:spPr/>
      <dgm:t>
        <a:bodyPr/>
        <a:lstStyle/>
        <a:p>
          <a:pPr algn="ctr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Цель войны –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-ват чужих стран и порабощение на-родов,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разграбле-ние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материальных и духовных цен-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ностей</a:t>
          </a:r>
          <a:endParaRPr lang="ru-RU" sz="1800" b="0" dirty="0"/>
        </a:p>
      </dgm:t>
    </dgm:pt>
    <dgm:pt modelId="{E34D3462-9A85-4C5F-B120-07A960B61BE2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Гражданская война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7A5E8A3-70B2-48E9-A9C7-E6A41D032FBF}" type="parTrans" cxnId="{ECDE1C65-1DC7-433B-8676-64DDE8C0F4EE}">
      <dgm:prSet/>
      <dgm:spPr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ru-RU"/>
        </a:p>
      </dgm:t>
    </dgm:pt>
    <dgm:pt modelId="{F02EB924-69A5-4880-A27E-69FB5F80DD38}" type="sibTrans" cxnId="{ECDE1C65-1DC7-433B-8676-64DDE8C0F4EE}">
      <dgm:prSet custT="1"/>
      <dgm:spPr/>
      <dgm:t>
        <a:bodyPr/>
        <a:lstStyle/>
        <a:p>
          <a:pPr algn="ctr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Война между со-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циальными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груп-пами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внутри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стра-ны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за власть</a:t>
          </a:r>
          <a:endParaRPr lang="ru-RU" sz="1800" b="0" dirty="0"/>
        </a:p>
      </dgm:t>
    </dgm:pt>
    <dgm:pt modelId="{017E0A9D-1D48-4E1C-A622-BE8DEF744480}" type="pres">
      <dgm:prSet presAssocID="{A2BB4C10-2065-4B00-9A03-0462723834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99BDB83-FB09-4055-8083-6492257E4A8C}" type="pres">
      <dgm:prSet presAssocID="{BB731548-62FE-4810-A9A0-A69895850C1B}" presName="hierRoot1" presStyleCnt="0">
        <dgm:presLayoutVars>
          <dgm:hierBranch/>
        </dgm:presLayoutVars>
      </dgm:prSet>
      <dgm:spPr/>
    </dgm:pt>
    <dgm:pt modelId="{4A14CFEC-59AC-4E8A-ACF2-ACF257C49FF7}" type="pres">
      <dgm:prSet presAssocID="{BB731548-62FE-4810-A9A0-A69895850C1B}" presName="rootComposite1" presStyleCnt="0"/>
      <dgm:spPr/>
    </dgm:pt>
    <dgm:pt modelId="{6357786C-F8A6-4DDE-A0BE-613ADAA05351}" type="pres">
      <dgm:prSet presAssocID="{BB731548-62FE-4810-A9A0-A69895850C1B}" presName="rootText1" presStyleLbl="node0" presStyleIdx="0" presStyleCnt="1" custScaleX="271412" custScaleY="50013" custLinFactNeighborX="122" custLinFactNeighborY="-94491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DD7144BA-9053-4989-93C0-53762C69CBE7}" type="pres">
      <dgm:prSet presAssocID="{BB731548-62FE-4810-A9A0-A69895850C1B}" presName="titleText1" presStyleLbl="fgAcc0" presStyleIdx="0" presStyleCnt="1">
        <dgm:presLayoutVars>
          <dgm:chMax val="0"/>
          <dgm:chPref val="0"/>
        </dgm:presLayoutVars>
      </dgm:prSet>
      <dgm:spPr/>
    </dgm:pt>
    <dgm:pt modelId="{CA0F274C-46AC-4499-A08D-CF9BE2B6915D}" type="pres">
      <dgm:prSet presAssocID="{BB731548-62FE-4810-A9A0-A69895850C1B}" presName="rootConnector1" presStyleLbl="node1" presStyleIdx="0" presStyleCnt="3"/>
      <dgm:spPr/>
    </dgm:pt>
    <dgm:pt modelId="{68DB8AC9-52FA-44BB-B59B-834915E4F33D}" type="pres">
      <dgm:prSet presAssocID="{BB731548-62FE-4810-A9A0-A69895850C1B}" presName="hierChild2" presStyleCnt="0"/>
      <dgm:spPr/>
    </dgm:pt>
    <dgm:pt modelId="{F26D8199-0074-48A8-B8DB-9314079A6429}" type="pres">
      <dgm:prSet presAssocID="{73D49421-BA0E-422A-958E-E0DA7490DBDF}" presName="Name35" presStyleLbl="parChTrans1D2" presStyleIdx="0" presStyleCnt="3"/>
      <dgm:spPr/>
    </dgm:pt>
    <dgm:pt modelId="{5EA9E22F-0A24-429B-97FD-C10D6F877E9D}" type="pres">
      <dgm:prSet presAssocID="{497BC4CB-102E-46F2-9DF8-BDE199160262}" presName="hierRoot2" presStyleCnt="0">
        <dgm:presLayoutVars>
          <dgm:hierBranch val="init"/>
        </dgm:presLayoutVars>
      </dgm:prSet>
      <dgm:spPr/>
    </dgm:pt>
    <dgm:pt modelId="{0B90A193-DB41-43AD-ACB3-616532E20583}" type="pres">
      <dgm:prSet presAssocID="{497BC4CB-102E-46F2-9DF8-BDE199160262}" presName="rootComposite" presStyleCnt="0"/>
      <dgm:spPr/>
    </dgm:pt>
    <dgm:pt modelId="{8D1D596A-E3A9-4BD3-B975-D4469B393799}" type="pres">
      <dgm:prSet presAssocID="{497BC4CB-102E-46F2-9DF8-BDE199160262}" presName="rootText" presStyleLbl="node1" presStyleIdx="0" presStyleCnt="3" custLinFactNeighborX="5122" custLinFactNeighborY="-70998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C1BAFC5-E439-4133-9BC0-8B06ED0EE23D}" type="pres">
      <dgm:prSet presAssocID="{497BC4CB-102E-46F2-9DF8-BDE199160262}" presName="titleText2" presStyleLbl="fgAcc1" presStyleIdx="0" presStyleCnt="3" custScaleY="207526" custLinFactY="-21357" custLinFactNeighborX="1235" custLinFactNeighborY="-1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A738C086-EF72-4CC1-BD9C-BAA70974D85A}" type="pres">
      <dgm:prSet presAssocID="{497BC4CB-102E-46F2-9DF8-BDE199160262}" presName="rootConnector" presStyleLbl="node2" presStyleIdx="0" presStyleCnt="0"/>
      <dgm:spPr/>
    </dgm:pt>
    <dgm:pt modelId="{4DEE543E-3DA7-4D8C-B3F5-A1FEF61DE9F9}" type="pres">
      <dgm:prSet presAssocID="{497BC4CB-102E-46F2-9DF8-BDE199160262}" presName="hierChild4" presStyleCnt="0"/>
      <dgm:spPr/>
    </dgm:pt>
    <dgm:pt modelId="{56796129-DC72-46F4-9F0A-1FA40EBB921E}" type="pres">
      <dgm:prSet presAssocID="{497BC4CB-102E-46F2-9DF8-BDE199160262}" presName="hierChild5" presStyleCnt="0"/>
      <dgm:spPr/>
    </dgm:pt>
    <dgm:pt modelId="{E38FB3F6-24DF-4DD1-B59C-C24D29452A67}" type="pres">
      <dgm:prSet presAssocID="{4EEE8C3A-D1A6-4B2E-909E-3D3E64BA9E2A}" presName="Name35" presStyleLbl="parChTrans1D2" presStyleIdx="1" presStyleCnt="3"/>
      <dgm:spPr/>
    </dgm:pt>
    <dgm:pt modelId="{26E18FE7-95CC-4CE4-B50A-0F7F787876F5}" type="pres">
      <dgm:prSet presAssocID="{FFC26BAB-3AC7-467E-AD60-6F1148552127}" presName="hierRoot2" presStyleCnt="0">
        <dgm:presLayoutVars>
          <dgm:hierBranch val="init"/>
        </dgm:presLayoutVars>
      </dgm:prSet>
      <dgm:spPr/>
    </dgm:pt>
    <dgm:pt modelId="{AABDF930-7C5F-48DE-A0F4-232DF9E025AF}" type="pres">
      <dgm:prSet presAssocID="{FFC26BAB-3AC7-467E-AD60-6F1148552127}" presName="rootComposite" presStyleCnt="0"/>
      <dgm:spPr/>
    </dgm:pt>
    <dgm:pt modelId="{D09ED406-0468-4A53-BBE7-EF712728A2EB}" type="pres">
      <dgm:prSet presAssocID="{FFC26BAB-3AC7-467E-AD60-6F1148552127}" presName="rootText" presStyleLbl="node1" presStyleIdx="1" presStyleCnt="3" custLinFactNeighborX="5122" custLinFactNeighborY="13151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15621FDF-21CC-48F9-8796-F51D0A673B72}" type="pres">
      <dgm:prSet presAssocID="{FFC26BAB-3AC7-467E-AD60-6F1148552127}" presName="titleText2" presStyleLbl="fgAcc1" presStyleIdx="1" presStyleCnt="3" custScaleY="426828" custLinFactY="100000" custLinFactNeighborX="853" custLinFactNeighborY="14074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A736A0D-AE64-48C6-BD5B-40BFA443C8E2}" type="pres">
      <dgm:prSet presAssocID="{FFC26BAB-3AC7-467E-AD60-6F1148552127}" presName="rootConnector" presStyleLbl="node2" presStyleIdx="0" presStyleCnt="0"/>
      <dgm:spPr/>
    </dgm:pt>
    <dgm:pt modelId="{67D28CF2-9772-4F4D-9EC1-DB66E6586285}" type="pres">
      <dgm:prSet presAssocID="{FFC26BAB-3AC7-467E-AD60-6F1148552127}" presName="hierChild4" presStyleCnt="0"/>
      <dgm:spPr/>
    </dgm:pt>
    <dgm:pt modelId="{EBB4CEB9-CCBD-4938-8001-4470AB9694A3}" type="pres">
      <dgm:prSet presAssocID="{FFC26BAB-3AC7-467E-AD60-6F1148552127}" presName="hierChild5" presStyleCnt="0"/>
      <dgm:spPr/>
    </dgm:pt>
    <dgm:pt modelId="{45A7C365-C272-4A6D-A72E-B9F5CD57DEAB}" type="pres">
      <dgm:prSet presAssocID="{97A5E8A3-70B2-48E9-A9C7-E6A41D032FBF}" presName="Name35" presStyleLbl="parChTrans1D2" presStyleIdx="2" presStyleCnt="3"/>
      <dgm:spPr/>
    </dgm:pt>
    <dgm:pt modelId="{FD95BD73-11A2-4269-82B2-7137BC068E3F}" type="pres">
      <dgm:prSet presAssocID="{E34D3462-9A85-4C5F-B120-07A960B61BE2}" presName="hierRoot2" presStyleCnt="0">
        <dgm:presLayoutVars>
          <dgm:hierBranch val="init"/>
        </dgm:presLayoutVars>
      </dgm:prSet>
      <dgm:spPr/>
    </dgm:pt>
    <dgm:pt modelId="{9B3E8816-E214-43C0-87C6-9BAF2449618C}" type="pres">
      <dgm:prSet presAssocID="{E34D3462-9A85-4C5F-B120-07A960B61BE2}" presName="rootComposite" presStyleCnt="0"/>
      <dgm:spPr/>
    </dgm:pt>
    <dgm:pt modelId="{0099CFBF-FEA5-4900-AEF5-A06FBDFC8F7F}" type="pres">
      <dgm:prSet presAssocID="{E34D3462-9A85-4C5F-B120-07A960B61BE2}" presName="rootText" presStyleLbl="node1" presStyleIdx="2" presStyleCnt="3" custLinFactNeighborX="5122" custLinFactNeighborY="-70998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636C67DC-A5E2-48E1-84B5-0DD8671DF8EF}" type="pres">
      <dgm:prSet presAssocID="{E34D3462-9A85-4C5F-B120-07A960B61BE2}" presName="titleText2" presStyleLbl="fgAcc1" presStyleIdx="2" presStyleCnt="3" custScaleY="271039" custLinFactNeighborX="471" custLinFactNeighborY="-896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C27E2D77-96CB-4CF9-935A-A1E40EC51828}" type="pres">
      <dgm:prSet presAssocID="{E34D3462-9A85-4C5F-B120-07A960B61BE2}" presName="rootConnector" presStyleLbl="node2" presStyleIdx="0" presStyleCnt="0"/>
      <dgm:spPr/>
    </dgm:pt>
    <dgm:pt modelId="{022711E1-CAA3-4B0F-93DD-EDE92AEB0139}" type="pres">
      <dgm:prSet presAssocID="{E34D3462-9A85-4C5F-B120-07A960B61BE2}" presName="hierChild4" presStyleCnt="0"/>
      <dgm:spPr/>
    </dgm:pt>
    <dgm:pt modelId="{F75A6885-0E6A-486D-BC1B-1899550F7559}" type="pres">
      <dgm:prSet presAssocID="{E34D3462-9A85-4C5F-B120-07A960B61BE2}" presName="hierChild5" presStyleCnt="0"/>
      <dgm:spPr/>
    </dgm:pt>
    <dgm:pt modelId="{BA33237B-CEB2-4C21-ACB0-B01FDFDA2F6F}" type="pres">
      <dgm:prSet presAssocID="{BB731548-62FE-4810-A9A0-A69895850C1B}" presName="hierChild3" presStyleCnt="0"/>
      <dgm:spPr/>
    </dgm:pt>
  </dgm:ptLst>
  <dgm:cxnLst>
    <dgm:cxn modelId="{996AEE7F-D34D-4BC7-ADC1-6FE6832D58B8}" srcId="{BB731548-62FE-4810-A9A0-A69895850C1B}" destId="{497BC4CB-102E-46F2-9DF8-BDE199160262}" srcOrd="0" destOrd="0" parTransId="{73D49421-BA0E-422A-958E-E0DA7490DBDF}" sibTransId="{852493AA-B425-469C-8FB8-1652D59C033C}"/>
    <dgm:cxn modelId="{76BBD143-8975-4AC5-A443-81FAAE8C33D9}" type="presOf" srcId="{A2BB4C10-2065-4B00-9A03-04627238340E}" destId="{017E0A9D-1D48-4E1C-A622-BE8DEF744480}" srcOrd="0" destOrd="0" presId="urn:microsoft.com/office/officeart/2008/layout/NameandTitleOrganizationalChart"/>
    <dgm:cxn modelId="{3DEE2B9A-45FD-4C33-A2C0-4992C8412A98}" type="presOf" srcId="{97A5E8A3-70B2-48E9-A9C7-E6A41D032FBF}" destId="{45A7C365-C272-4A6D-A72E-B9F5CD57DEAB}" srcOrd="0" destOrd="0" presId="urn:microsoft.com/office/officeart/2008/layout/NameandTitleOrganizationalChart"/>
    <dgm:cxn modelId="{209B10F9-B0E9-4781-89DD-E37DB2ACC26A}" type="presOf" srcId="{E34D3462-9A85-4C5F-B120-07A960B61BE2}" destId="{C27E2D77-96CB-4CF9-935A-A1E40EC51828}" srcOrd="1" destOrd="0" presId="urn:microsoft.com/office/officeart/2008/layout/NameandTitleOrganizationalChart"/>
    <dgm:cxn modelId="{A0F43719-A9D4-4001-A5BC-AB978CCC18A3}" srcId="{A2BB4C10-2065-4B00-9A03-04627238340E}" destId="{BB731548-62FE-4810-A9A0-A69895850C1B}" srcOrd="0" destOrd="0" parTransId="{CCF4B932-E803-4C55-8F93-1A0EB54DB989}" sibTransId="{36749DDD-3872-43C5-95CD-529EBE0B9356}"/>
    <dgm:cxn modelId="{7B7B10A9-5430-4751-96C8-8B621721D247}" type="presOf" srcId="{E34D3462-9A85-4C5F-B120-07A960B61BE2}" destId="{0099CFBF-FEA5-4900-AEF5-A06FBDFC8F7F}" srcOrd="0" destOrd="0" presId="urn:microsoft.com/office/officeart/2008/layout/NameandTitleOrganizationalChart"/>
    <dgm:cxn modelId="{E3958E50-EE02-4B95-AA67-0AF769F3A91A}" type="presOf" srcId="{497BC4CB-102E-46F2-9DF8-BDE199160262}" destId="{8D1D596A-E3A9-4BD3-B975-D4469B393799}" srcOrd="0" destOrd="0" presId="urn:microsoft.com/office/officeart/2008/layout/NameandTitleOrganizationalChart"/>
    <dgm:cxn modelId="{930D7E70-A670-428A-A847-2D93A7ED062B}" type="presOf" srcId="{BB731548-62FE-4810-A9A0-A69895850C1B}" destId="{6357786C-F8A6-4DDE-A0BE-613ADAA05351}" srcOrd="0" destOrd="0" presId="urn:microsoft.com/office/officeart/2008/layout/NameandTitleOrganizationalChart"/>
    <dgm:cxn modelId="{A9F4F216-371F-4C91-8CA7-2E539B4A236D}" type="presOf" srcId="{F02EB924-69A5-4880-A27E-69FB5F80DD38}" destId="{636C67DC-A5E2-48E1-84B5-0DD8671DF8EF}" srcOrd="0" destOrd="0" presId="urn:microsoft.com/office/officeart/2008/layout/NameandTitleOrganizationalChart"/>
    <dgm:cxn modelId="{0F232545-D752-40EC-A2CA-EEDFBCEA629E}" srcId="{BB731548-62FE-4810-A9A0-A69895850C1B}" destId="{FFC26BAB-3AC7-467E-AD60-6F1148552127}" srcOrd="1" destOrd="0" parTransId="{4EEE8C3A-D1A6-4B2E-909E-3D3E64BA9E2A}" sibTransId="{EFB97A97-63C8-4686-906F-7B1ED134B8BD}"/>
    <dgm:cxn modelId="{70C69897-76DA-4D7E-9851-B84A0B35ABFA}" type="presOf" srcId="{FFC26BAB-3AC7-467E-AD60-6F1148552127}" destId="{5A736A0D-AE64-48C6-BD5B-40BFA443C8E2}" srcOrd="1" destOrd="0" presId="urn:microsoft.com/office/officeart/2008/layout/NameandTitleOrganizationalChart"/>
    <dgm:cxn modelId="{DE4FB40B-FD40-4BBE-A8AF-B609D09888C2}" type="presOf" srcId="{36749DDD-3872-43C5-95CD-529EBE0B9356}" destId="{DD7144BA-9053-4989-93C0-53762C69CBE7}" srcOrd="0" destOrd="0" presId="urn:microsoft.com/office/officeart/2008/layout/NameandTitleOrganizationalChart"/>
    <dgm:cxn modelId="{DB372F17-4FF2-44A5-ADFD-680BFCB21B15}" type="presOf" srcId="{497BC4CB-102E-46F2-9DF8-BDE199160262}" destId="{A738C086-EF72-4CC1-BD9C-BAA70974D85A}" srcOrd="1" destOrd="0" presId="urn:microsoft.com/office/officeart/2008/layout/NameandTitleOrganizationalChart"/>
    <dgm:cxn modelId="{C654AD90-B1D2-48E6-9FB4-2A90367417C6}" type="presOf" srcId="{EFB97A97-63C8-4686-906F-7B1ED134B8BD}" destId="{15621FDF-21CC-48F9-8796-F51D0A673B72}" srcOrd="0" destOrd="0" presId="urn:microsoft.com/office/officeart/2008/layout/NameandTitleOrganizationalChart"/>
    <dgm:cxn modelId="{9DC5C709-2358-4F06-935A-BD73C618EC38}" type="presOf" srcId="{FFC26BAB-3AC7-467E-AD60-6F1148552127}" destId="{D09ED406-0468-4A53-BBE7-EF712728A2EB}" srcOrd="0" destOrd="0" presId="urn:microsoft.com/office/officeart/2008/layout/NameandTitleOrganizationalChart"/>
    <dgm:cxn modelId="{6DF9DB55-265E-492B-9424-B6E2C4A3CB57}" type="presOf" srcId="{4EEE8C3A-D1A6-4B2E-909E-3D3E64BA9E2A}" destId="{E38FB3F6-24DF-4DD1-B59C-C24D29452A67}" srcOrd="0" destOrd="0" presId="urn:microsoft.com/office/officeart/2008/layout/NameandTitleOrganizationalChart"/>
    <dgm:cxn modelId="{E85BF5C9-539F-4C65-87E0-8D336D7F60F6}" type="presOf" srcId="{BB731548-62FE-4810-A9A0-A69895850C1B}" destId="{CA0F274C-46AC-4499-A08D-CF9BE2B6915D}" srcOrd="1" destOrd="0" presId="urn:microsoft.com/office/officeart/2008/layout/NameandTitleOrganizationalChart"/>
    <dgm:cxn modelId="{ECDE1C65-1DC7-433B-8676-64DDE8C0F4EE}" srcId="{BB731548-62FE-4810-A9A0-A69895850C1B}" destId="{E34D3462-9A85-4C5F-B120-07A960B61BE2}" srcOrd="2" destOrd="0" parTransId="{97A5E8A3-70B2-48E9-A9C7-E6A41D032FBF}" sibTransId="{F02EB924-69A5-4880-A27E-69FB5F80DD38}"/>
    <dgm:cxn modelId="{D4AA6D8E-5034-43AB-9CC8-3692E992D04A}" type="presOf" srcId="{852493AA-B425-469C-8FB8-1652D59C033C}" destId="{2C1BAFC5-E439-4133-9BC0-8B06ED0EE23D}" srcOrd="0" destOrd="0" presId="urn:microsoft.com/office/officeart/2008/layout/NameandTitleOrganizationalChart"/>
    <dgm:cxn modelId="{2C1918F9-EC46-4F2E-A01C-E26B165CA02F}" type="presOf" srcId="{73D49421-BA0E-422A-958E-E0DA7490DBDF}" destId="{F26D8199-0074-48A8-B8DB-9314079A6429}" srcOrd="0" destOrd="0" presId="urn:microsoft.com/office/officeart/2008/layout/NameandTitleOrganizationalChart"/>
    <dgm:cxn modelId="{47C9A218-538C-40AE-BAB3-FAC86D027ADA}" type="presParOf" srcId="{017E0A9D-1D48-4E1C-A622-BE8DEF744480}" destId="{F99BDB83-FB09-4055-8083-6492257E4A8C}" srcOrd="0" destOrd="0" presId="urn:microsoft.com/office/officeart/2008/layout/NameandTitleOrganizationalChart"/>
    <dgm:cxn modelId="{3AB248C7-648C-4A84-B04C-F50882A199E7}" type="presParOf" srcId="{F99BDB83-FB09-4055-8083-6492257E4A8C}" destId="{4A14CFEC-59AC-4E8A-ACF2-ACF257C49FF7}" srcOrd="0" destOrd="0" presId="urn:microsoft.com/office/officeart/2008/layout/NameandTitleOrganizationalChart"/>
    <dgm:cxn modelId="{73406378-32F0-45A6-9B9D-17C26A59D58C}" type="presParOf" srcId="{4A14CFEC-59AC-4E8A-ACF2-ACF257C49FF7}" destId="{6357786C-F8A6-4DDE-A0BE-613ADAA05351}" srcOrd="0" destOrd="0" presId="urn:microsoft.com/office/officeart/2008/layout/NameandTitleOrganizationalChart"/>
    <dgm:cxn modelId="{E9CF58E7-BB5C-41CE-8618-3725CDE4DC98}" type="presParOf" srcId="{4A14CFEC-59AC-4E8A-ACF2-ACF257C49FF7}" destId="{DD7144BA-9053-4989-93C0-53762C69CBE7}" srcOrd="1" destOrd="0" presId="urn:microsoft.com/office/officeart/2008/layout/NameandTitleOrganizationalChart"/>
    <dgm:cxn modelId="{B9D18A87-D56E-4973-A48A-64FF2ED2EEE8}" type="presParOf" srcId="{4A14CFEC-59AC-4E8A-ACF2-ACF257C49FF7}" destId="{CA0F274C-46AC-4499-A08D-CF9BE2B6915D}" srcOrd="2" destOrd="0" presId="urn:microsoft.com/office/officeart/2008/layout/NameandTitleOrganizationalChart"/>
    <dgm:cxn modelId="{599FB9B9-F6A7-4A62-8905-15A9A44FEC1F}" type="presParOf" srcId="{F99BDB83-FB09-4055-8083-6492257E4A8C}" destId="{68DB8AC9-52FA-44BB-B59B-834915E4F33D}" srcOrd="1" destOrd="0" presId="urn:microsoft.com/office/officeart/2008/layout/NameandTitleOrganizationalChart"/>
    <dgm:cxn modelId="{1E4C1345-3E65-41F1-9E9C-201679E0AE75}" type="presParOf" srcId="{68DB8AC9-52FA-44BB-B59B-834915E4F33D}" destId="{F26D8199-0074-48A8-B8DB-9314079A6429}" srcOrd="0" destOrd="0" presId="urn:microsoft.com/office/officeart/2008/layout/NameandTitleOrganizationalChart"/>
    <dgm:cxn modelId="{FCF8959F-8ABF-428B-956E-28BF49B6B985}" type="presParOf" srcId="{68DB8AC9-52FA-44BB-B59B-834915E4F33D}" destId="{5EA9E22F-0A24-429B-97FD-C10D6F877E9D}" srcOrd="1" destOrd="0" presId="urn:microsoft.com/office/officeart/2008/layout/NameandTitleOrganizationalChart"/>
    <dgm:cxn modelId="{17CC626B-F98D-49B2-9AC4-E38452835C3D}" type="presParOf" srcId="{5EA9E22F-0A24-429B-97FD-C10D6F877E9D}" destId="{0B90A193-DB41-43AD-ACB3-616532E20583}" srcOrd="0" destOrd="0" presId="urn:microsoft.com/office/officeart/2008/layout/NameandTitleOrganizationalChart"/>
    <dgm:cxn modelId="{6E9C0607-DC03-4C2E-A09D-6F2BB4809760}" type="presParOf" srcId="{0B90A193-DB41-43AD-ACB3-616532E20583}" destId="{8D1D596A-E3A9-4BD3-B975-D4469B393799}" srcOrd="0" destOrd="0" presId="urn:microsoft.com/office/officeart/2008/layout/NameandTitleOrganizationalChart"/>
    <dgm:cxn modelId="{DBF7B007-B702-4994-A153-C74ABEB6B768}" type="presParOf" srcId="{0B90A193-DB41-43AD-ACB3-616532E20583}" destId="{2C1BAFC5-E439-4133-9BC0-8B06ED0EE23D}" srcOrd="1" destOrd="0" presId="urn:microsoft.com/office/officeart/2008/layout/NameandTitleOrganizationalChart"/>
    <dgm:cxn modelId="{BD6ABB92-5E72-45BD-8B5A-5A5BE14F5893}" type="presParOf" srcId="{0B90A193-DB41-43AD-ACB3-616532E20583}" destId="{A738C086-EF72-4CC1-BD9C-BAA70974D85A}" srcOrd="2" destOrd="0" presId="urn:microsoft.com/office/officeart/2008/layout/NameandTitleOrganizationalChart"/>
    <dgm:cxn modelId="{7EAFF53F-B286-484E-B267-35FA65D0280A}" type="presParOf" srcId="{5EA9E22F-0A24-429B-97FD-C10D6F877E9D}" destId="{4DEE543E-3DA7-4D8C-B3F5-A1FEF61DE9F9}" srcOrd="1" destOrd="0" presId="urn:microsoft.com/office/officeart/2008/layout/NameandTitleOrganizationalChart"/>
    <dgm:cxn modelId="{DC78049D-7CCF-403B-8F70-27270CE85D0D}" type="presParOf" srcId="{5EA9E22F-0A24-429B-97FD-C10D6F877E9D}" destId="{56796129-DC72-46F4-9F0A-1FA40EBB921E}" srcOrd="2" destOrd="0" presId="urn:microsoft.com/office/officeart/2008/layout/NameandTitleOrganizationalChart"/>
    <dgm:cxn modelId="{97FC81F2-7A15-46F7-83AB-9859B87F2620}" type="presParOf" srcId="{68DB8AC9-52FA-44BB-B59B-834915E4F33D}" destId="{E38FB3F6-24DF-4DD1-B59C-C24D29452A67}" srcOrd="2" destOrd="0" presId="urn:microsoft.com/office/officeart/2008/layout/NameandTitleOrganizationalChart"/>
    <dgm:cxn modelId="{7AC413CB-7E53-41C4-8154-3154970C1D33}" type="presParOf" srcId="{68DB8AC9-52FA-44BB-B59B-834915E4F33D}" destId="{26E18FE7-95CC-4CE4-B50A-0F7F787876F5}" srcOrd="3" destOrd="0" presId="urn:microsoft.com/office/officeart/2008/layout/NameandTitleOrganizationalChart"/>
    <dgm:cxn modelId="{BB6177D2-8350-4302-AFCE-EE06BAE726C0}" type="presParOf" srcId="{26E18FE7-95CC-4CE4-B50A-0F7F787876F5}" destId="{AABDF930-7C5F-48DE-A0F4-232DF9E025AF}" srcOrd="0" destOrd="0" presId="urn:microsoft.com/office/officeart/2008/layout/NameandTitleOrganizationalChart"/>
    <dgm:cxn modelId="{E461C6F5-0F59-4D24-957F-E0890D0424E8}" type="presParOf" srcId="{AABDF930-7C5F-48DE-A0F4-232DF9E025AF}" destId="{D09ED406-0468-4A53-BBE7-EF712728A2EB}" srcOrd="0" destOrd="0" presId="urn:microsoft.com/office/officeart/2008/layout/NameandTitleOrganizationalChart"/>
    <dgm:cxn modelId="{F89485D4-E683-4780-A4A5-D7AFA9E67F0C}" type="presParOf" srcId="{AABDF930-7C5F-48DE-A0F4-232DF9E025AF}" destId="{15621FDF-21CC-48F9-8796-F51D0A673B72}" srcOrd="1" destOrd="0" presId="urn:microsoft.com/office/officeart/2008/layout/NameandTitleOrganizationalChart"/>
    <dgm:cxn modelId="{59AAD031-2607-4DA7-9729-6B492BC657D0}" type="presParOf" srcId="{AABDF930-7C5F-48DE-A0F4-232DF9E025AF}" destId="{5A736A0D-AE64-48C6-BD5B-40BFA443C8E2}" srcOrd="2" destOrd="0" presId="urn:microsoft.com/office/officeart/2008/layout/NameandTitleOrganizationalChart"/>
    <dgm:cxn modelId="{79ECE372-ED76-4203-B07B-F3F9E2803AFA}" type="presParOf" srcId="{26E18FE7-95CC-4CE4-B50A-0F7F787876F5}" destId="{67D28CF2-9772-4F4D-9EC1-DB66E6586285}" srcOrd="1" destOrd="0" presId="urn:microsoft.com/office/officeart/2008/layout/NameandTitleOrganizationalChart"/>
    <dgm:cxn modelId="{C94B51F4-0FAF-44A1-90E9-10CA9DE8C440}" type="presParOf" srcId="{26E18FE7-95CC-4CE4-B50A-0F7F787876F5}" destId="{EBB4CEB9-CCBD-4938-8001-4470AB9694A3}" srcOrd="2" destOrd="0" presId="urn:microsoft.com/office/officeart/2008/layout/NameandTitleOrganizationalChart"/>
    <dgm:cxn modelId="{7A23E197-E46C-438A-AE88-39DBFB85B52C}" type="presParOf" srcId="{68DB8AC9-52FA-44BB-B59B-834915E4F33D}" destId="{45A7C365-C272-4A6D-A72E-B9F5CD57DEAB}" srcOrd="4" destOrd="0" presId="urn:microsoft.com/office/officeart/2008/layout/NameandTitleOrganizationalChart"/>
    <dgm:cxn modelId="{D8B61D25-CA89-417E-AD73-F2B639D97D18}" type="presParOf" srcId="{68DB8AC9-52FA-44BB-B59B-834915E4F33D}" destId="{FD95BD73-11A2-4269-82B2-7137BC068E3F}" srcOrd="5" destOrd="0" presId="urn:microsoft.com/office/officeart/2008/layout/NameandTitleOrganizationalChart"/>
    <dgm:cxn modelId="{F10D100B-18EF-4CD7-9E1C-33DF3CABA013}" type="presParOf" srcId="{FD95BD73-11A2-4269-82B2-7137BC068E3F}" destId="{9B3E8816-E214-43C0-87C6-9BAF2449618C}" srcOrd="0" destOrd="0" presId="urn:microsoft.com/office/officeart/2008/layout/NameandTitleOrganizationalChart"/>
    <dgm:cxn modelId="{4064E564-0F55-447A-962A-8C222AEA91E0}" type="presParOf" srcId="{9B3E8816-E214-43C0-87C6-9BAF2449618C}" destId="{0099CFBF-FEA5-4900-AEF5-A06FBDFC8F7F}" srcOrd="0" destOrd="0" presId="urn:microsoft.com/office/officeart/2008/layout/NameandTitleOrganizationalChart"/>
    <dgm:cxn modelId="{BC6CCC95-EA05-4377-AE32-B9C11BA73780}" type="presParOf" srcId="{9B3E8816-E214-43C0-87C6-9BAF2449618C}" destId="{636C67DC-A5E2-48E1-84B5-0DD8671DF8EF}" srcOrd="1" destOrd="0" presId="urn:microsoft.com/office/officeart/2008/layout/NameandTitleOrganizationalChart"/>
    <dgm:cxn modelId="{38366D3B-4582-4ED6-9409-1B013A307EE4}" type="presParOf" srcId="{9B3E8816-E214-43C0-87C6-9BAF2449618C}" destId="{C27E2D77-96CB-4CF9-935A-A1E40EC51828}" srcOrd="2" destOrd="0" presId="urn:microsoft.com/office/officeart/2008/layout/NameandTitleOrganizationalChart"/>
    <dgm:cxn modelId="{B4698F45-0415-477A-A154-A5F9B710D8D0}" type="presParOf" srcId="{FD95BD73-11A2-4269-82B2-7137BC068E3F}" destId="{022711E1-CAA3-4B0F-93DD-EDE92AEB0139}" srcOrd="1" destOrd="0" presId="urn:microsoft.com/office/officeart/2008/layout/NameandTitleOrganizationalChart"/>
    <dgm:cxn modelId="{478A57D8-E312-47D9-ADDA-CB5B628F8CA1}" type="presParOf" srcId="{FD95BD73-11A2-4269-82B2-7137BC068E3F}" destId="{F75A6885-0E6A-486D-BC1B-1899550F7559}" srcOrd="2" destOrd="0" presId="urn:microsoft.com/office/officeart/2008/layout/NameandTitleOrganizationalChart"/>
    <dgm:cxn modelId="{04BB149A-95E3-4DAF-B923-FEEFE412D749}" type="presParOf" srcId="{F99BDB83-FB09-4055-8083-6492257E4A8C}" destId="{BA33237B-CEB2-4C21-ACB0-B01FDFDA2F6F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BB4C10-2065-4B00-9A03-04627238340E}" type="doc">
      <dgm:prSet loTypeId="urn:microsoft.com/office/officeart/2008/layout/NameandTitleOrganizationalChart" loCatId="hierarchy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B731548-62FE-4810-A9A0-A69895850C1B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Классификация войн по их масштабу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CF4B932-E803-4C55-8F93-1A0EB54DB989}" type="parTrans" cxnId="{A0F43719-A9D4-4001-A5BC-AB978CCC18A3}">
      <dgm:prSet/>
      <dgm:spPr/>
      <dgm:t>
        <a:bodyPr/>
        <a:lstStyle/>
        <a:p>
          <a:endParaRPr lang="ru-RU"/>
        </a:p>
      </dgm:t>
    </dgm:pt>
    <dgm:pt modelId="{36749DDD-3872-43C5-95CD-529EBE0B9356}" type="sibTrans" cxnId="{A0F43719-A9D4-4001-A5BC-AB978CCC18A3}">
      <dgm:prSet/>
      <dgm:spPr>
        <a:noFill/>
        <a:ln>
          <a:noFill/>
        </a:ln>
      </dgm:spPr>
      <dgm:t>
        <a:bodyPr/>
        <a:lstStyle/>
        <a:p>
          <a:endParaRPr lang="ru-RU"/>
        </a:p>
      </dgm:t>
    </dgm:pt>
    <dgm:pt modelId="{497BC4CB-102E-46F2-9DF8-BDE199160262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Локальная война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D49421-BA0E-422A-958E-E0DA7490DBDF}" type="parTrans" cxnId="{996AEE7F-D34D-4BC7-ADC1-6FE6832D58B8}">
      <dgm:prSet/>
      <dgm:spPr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ru-RU"/>
        </a:p>
      </dgm:t>
    </dgm:pt>
    <dgm:pt modelId="{852493AA-B425-469C-8FB8-1652D59C033C}" type="sibTrans" cxnId="{996AEE7F-D34D-4BC7-ADC1-6FE6832D58B8}">
      <dgm:prSet custT="1"/>
      <dgm:spPr/>
      <dgm:t>
        <a:bodyPr/>
        <a:lstStyle/>
        <a:p>
          <a:pPr algn="ctr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Война, которая охваты-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вает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относительно не-большое количество стран и имеет ограниченный географический район боевых действий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34D3462-9A85-4C5F-B120-07A960B61BE2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Мировая война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7A5E8A3-70B2-48E9-A9C7-E6A41D032FBF}" type="parTrans" cxnId="{ECDE1C65-1DC7-433B-8676-64DDE8C0F4EE}">
      <dgm:prSet/>
      <dgm:spPr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ru-RU"/>
        </a:p>
      </dgm:t>
    </dgm:pt>
    <dgm:pt modelId="{F02EB924-69A5-4880-A27E-69FB5F80DD38}" type="sibTrans" cxnId="{ECDE1C65-1DC7-433B-8676-64DDE8C0F4EE}">
      <dgm:prSet custT="1"/>
      <dgm:spPr/>
      <dgm:t>
        <a:bodyPr/>
        <a:lstStyle/>
        <a:p>
          <a:pPr algn="ctr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Война, которая ведётся коалициями государств за сферы влияния, природно-сырьевые ресурсы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рын-ки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сбыта, т.е. за передел мирового господства</a:t>
          </a:r>
          <a:endParaRPr lang="ru-RU" sz="1800" b="0" dirty="0"/>
        </a:p>
      </dgm:t>
    </dgm:pt>
    <dgm:pt modelId="{017E0A9D-1D48-4E1C-A622-BE8DEF744480}" type="pres">
      <dgm:prSet presAssocID="{A2BB4C10-2065-4B00-9A03-0462723834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99BDB83-FB09-4055-8083-6492257E4A8C}" type="pres">
      <dgm:prSet presAssocID="{BB731548-62FE-4810-A9A0-A69895850C1B}" presName="hierRoot1" presStyleCnt="0">
        <dgm:presLayoutVars>
          <dgm:hierBranch/>
        </dgm:presLayoutVars>
      </dgm:prSet>
      <dgm:spPr/>
    </dgm:pt>
    <dgm:pt modelId="{4A14CFEC-59AC-4E8A-ACF2-ACF257C49FF7}" type="pres">
      <dgm:prSet presAssocID="{BB731548-62FE-4810-A9A0-A69895850C1B}" presName="rootComposite1" presStyleCnt="0"/>
      <dgm:spPr/>
    </dgm:pt>
    <dgm:pt modelId="{6357786C-F8A6-4DDE-A0BE-613ADAA05351}" type="pres">
      <dgm:prSet presAssocID="{BB731548-62FE-4810-A9A0-A69895850C1B}" presName="rootText1" presStyleLbl="node0" presStyleIdx="0" presStyleCnt="1" custScaleX="271412" custScaleY="50013" custLinFactNeighborX="122" custLinFactNeighborY="-94491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DD7144BA-9053-4989-93C0-53762C69CBE7}" type="pres">
      <dgm:prSet presAssocID="{BB731548-62FE-4810-A9A0-A69895850C1B}" presName="titleText1" presStyleLbl="fgAcc0" presStyleIdx="0" presStyleCnt="1">
        <dgm:presLayoutVars>
          <dgm:chMax val="0"/>
          <dgm:chPref val="0"/>
        </dgm:presLayoutVars>
      </dgm:prSet>
      <dgm:spPr/>
    </dgm:pt>
    <dgm:pt modelId="{CA0F274C-46AC-4499-A08D-CF9BE2B6915D}" type="pres">
      <dgm:prSet presAssocID="{BB731548-62FE-4810-A9A0-A69895850C1B}" presName="rootConnector1" presStyleLbl="node1" presStyleIdx="0" presStyleCnt="2"/>
      <dgm:spPr/>
    </dgm:pt>
    <dgm:pt modelId="{68DB8AC9-52FA-44BB-B59B-834915E4F33D}" type="pres">
      <dgm:prSet presAssocID="{BB731548-62FE-4810-A9A0-A69895850C1B}" presName="hierChild2" presStyleCnt="0"/>
      <dgm:spPr/>
    </dgm:pt>
    <dgm:pt modelId="{F26D8199-0074-48A8-B8DB-9314079A6429}" type="pres">
      <dgm:prSet presAssocID="{73D49421-BA0E-422A-958E-E0DA7490DBDF}" presName="Name35" presStyleLbl="parChTrans1D2" presStyleIdx="0" presStyleCnt="2"/>
      <dgm:spPr/>
    </dgm:pt>
    <dgm:pt modelId="{5EA9E22F-0A24-429B-97FD-C10D6F877E9D}" type="pres">
      <dgm:prSet presAssocID="{497BC4CB-102E-46F2-9DF8-BDE199160262}" presName="hierRoot2" presStyleCnt="0">
        <dgm:presLayoutVars>
          <dgm:hierBranch val="init"/>
        </dgm:presLayoutVars>
      </dgm:prSet>
      <dgm:spPr/>
    </dgm:pt>
    <dgm:pt modelId="{0B90A193-DB41-43AD-ACB3-616532E20583}" type="pres">
      <dgm:prSet presAssocID="{497BC4CB-102E-46F2-9DF8-BDE199160262}" presName="rootComposite" presStyleCnt="0"/>
      <dgm:spPr/>
    </dgm:pt>
    <dgm:pt modelId="{8D1D596A-E3A9-4BD3-B975-D4469B393799}" type="pres">
      <dgm:prSet presAssocID="{497BC4CB-102E-46F2-9DF8-BDE199160262}" presName="rootText" presStyleLbl="node1" presStyleIdx="0" presStyleCnt="2" custLinFactNeighborX="5831" custLinFactNeighborY="-49476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C1BAFC5-E439-4133-9BC0-8B06ED0EE23D}" type="pres">
      <dgm:prSet presAssocID="{497BC4CB-102E-46F2-9DF8-BDE199160262}" presName="titleText2" presStyleLbl="fgAcc1" presStyleIdx="0" presStyleCnt="2" custScaleY="284973" custLinFactNeighborX="2264" custLinFactNeighborY="-1714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A738C086-EF72-4CC1-BD9C-BAA70974D85A}" type="pres">
      <dgm:prSet presAssocID="{497BC4CB-102E-46F2-9DF8-BDE199160262}" presName="rootConnector" presStyleLbl="node2" presStyleIdx="0" presStyleCnt="0"/>
      <dgm:spPr/>
    </dgm:pt>
    <dgm:pt modelId="{4DEE543E-3DA7-4D8C-B3F5-A1FEF61DE9F9}" type="pres">
      <dgm:prSet presAssocID="{497BC4CB-102E-46F2-9DF8-BDE199160262}" presName="hierChild4" presStyleCnt="0"/>
      <dgm:spPr/>
    </dgm:pt>
    <dgm:pt modelId="{56796129-DC72-46F4-9F0A-1FA40EBB921E}" type="pres">
      <dgm:prSet presAssocID="{497BC4CB-102E-46F2-9DF8-BDE199160262}" presName="hierChild5" presStyleCnt="0"/>
      <dgm:spPr/>
    </dgm:pt>
    <dgm:pt modelId="{45A7C365-C272-4A6D-A72E-B9F5CD57DEAB}" type="pres">
      <dgm:prSet presAssocID="{97A5E8A3-70B2-48E9-A9C7-E6A41D032FBF}" presName="Name35" presStyleLbl="parChTrans1D2" presStyleIdx="1" presStyleCnt="2"/>
      <dgm:spPr/>
    </dgm:pt>
    <dgm:pt modelId="{FD95BD73-11A2-4269-82B2-7137BC068E3F}" type="pres">
      <dgm:prSet presAssocID="{E34D3462-9A85-4C5F-B120-07A960B61BE2}" presName="hierRoot2" presStyleCnt="0">
        <dgm:presLayoutVars>
          <dgm:hierBranch val="init"/>
        </dgm:presLayoutVars>
      </dgm:prSet>
      <dgm:spPr/>
    </dgm:pt>
    <dgm:pt modelId="{9B3E8816-E214-43C0-87C6-9BAF2449618C}" type="pres">
      <dgm:prSet presAssocID="{E34D3462-9A85-4C5F-B120-07A960B61BE2}" presName="rootComposite" presStyleCnt="0"/>
      <dgm:spPr/>
    </dgm:pt>
    <dgm:pt modelId="{0099CFBF-FEA5-4900-AEF5-A06FBDFC8F7F}" type="pres">
      <dgm:prSet presAssocID="{E34D3462-9A85-4C5F-B120-07A960B61BE2}" presName="rootText" presStyleLbl="node1" presStyleIdx="1" presStyleCnt="2" custLinFactNeighborX="5831" custLinFactNeighborY="-49476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636C67DC-A5E2-48E1-84B5-0DD8671DF8EF}" type="pres">
      <dgm:prSet presAssocID="{E34D3462-9A85-4C5F-B120-07A960B61BE2}" presName="titleText2" presStyleLbl="fgAcc1" presStyleIdx="1" presStyleCnt="2" custScaleY="271039" custLinFactNeighborX="2457" custLinFactNeighborY="-24109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C27E2D77-96CB-4CF9-935A-A1E40EC51828}" type="pres">
      <dgm:prSet presAssocID="{E34D3462-9A85-4C5F-B120-07A960B61BE2}" presName="rootConnector" presStyleLbl="node2" presStyleIdx="0" presStyleCnt="0"/>
      <dgm:spPr/>
    </dgm:pt>
    <dgm:pt modelId="{022711E1-CAA3-4B0F-93DD-EDE92AEB0139}" type="pres">
      <dgm:prSet presAssocID="{E34D3462-9A85-4C5F-B120-07A960B61BE2}" presName="hierChild4" presStyleCnt="0"/>
      <dgm:spPr/>
    </dgm:pt>
    <dgm:pt modelId="{F75A6885-0E6A-486D-BC1B-1899550F7559}" type="pres">
      <dgm:prSet presAssocID="{E34D3462-9A85-4C5F-B120-07A960B61BE2}" presName="hierChild5" presStyleCnt="0"/>
      <dgm:spPr/>
    </dgm:pt>
    <dgm:pt modelId="{BA33237B-CEB2-4C21-ACB0-B01FDFDA2F6F}" type="pres">
      <dgm:prSet presAssocID="{BB731548-62FE-4810-A9A0-A69895850C1B}" presName="hierChild3" presStyleCnt="0"/>
      <dgm:spPr/>
    </dgm:pt>
  </dgm:ptLst>
  <dgm:cxnLst>
    <dgm:cxn modelId="{EEEF2D60-80CB-4AB2-B312-C3CE21B9BE5C}" type="presOf" srcId="{73D49421-BA0E-422A-958E-E0DA7490DBDF}" destId="{F26D8199-0074-48A8-B8DB-9314079A6429}" srcOrd="0" destOrd="0" presId="urn:microsoft.com/office/officeart/2008/layout/NameandTitleOrganizationalChart"/>
    <dgm:cxn modelId="{11ABD527-955B-40A8-9DED-A80C8662CE52}" type="presOf" srcId="{36749DDD-3872-43C5-95CD-529EBE0B9356}" destId="{DD7144BA-9053-4989-93C0-53762C69CBE7}" srcOrd="0" destOrd="0" presId="urn:microsoft.com/office/officeart/2008/layout/NameandTitleOrganizationalChart"/>
    <dgm:cxn modelId="{996AEE7F-D34D-4BC7-ADC1-6FE6832D58B8}" srcId="{BB731548-62FE-4810-A9A0-A69895850C1B}" destId="{497BC4CB-102E-46F2-9DF8-BDE199160262}" srcOrd="0" destOrd="0" parTransId="{73D49421-BA0E-422A-958E-E0DA7490DBDF}" sibTransId="{852493AA-B425-469C-8FB8-1652D59C033C}"/>
    <dgm:cxn modelId="{A0F43719-A9D4-4001-A5BC-AB978CCC18A3}" srcId="{A2BB4C10-2065-4B00-9A03-04627238340E}" destId="{BB731548-62FE-4810-A9A0-A69895850C1B}" srcOrd="0" destOrd="0" parTransId="{CCF4B932-E803-4C55-8F93-1A0EB54DB989}" sibTransId="{36749DDD-3872-43C5-95CD-529EBE0B9356}"/>
    <dgm:cxn modelId="{EA4B3825-7F6E-4E56-8137-7B6CD6EFE723}" type="presOf" srcId="{F02EB924-69A5-4880-A27E-69FB5F80DD38}" destId="{636C67DC-A5E2-48E1-84B5-0DD8671DF8EF}" srcOrd="0" destOrd="0" presId="urn:microsoft.com/office/officeart/2008/layout/NameandTitleOrganizationalChart"/>
    <dgm:cxn modelId="{E3463995-CED7-47F6-91BF-CD3440634FC2}" type="presOf" srcId="{497BC4CB-102E-46F2-9DF8-BDE199160262}" destId="{8D1D596A-E3A9-4BD3-B975-D4469B393799}" srcOrd="0" destOrd="0" presId="urn:microsoft.com/office/officeart/2008/layout/NameandTitleOrganizationalChart"/>
    <dgm:cxn modelId="{75751CD2-CCD6-4141-AC4A-3F093A03EB44}" type="presOf" srcId="{E34D3462-9A85-4C5F-B120-07A960B61BE2}" destId="{C27E2D77-96CB-4CF9-935A-A1E40EC51828}" srcOrd="1" destOrd="0" presId="urn:microsoft.com/office/officeart/2008/layout/NameandTitleOrganizationalChart"/>
    <dgm:cxn modelId="{F07574C6-6AA5-49A9-A386-AAF0EB72A52B}" type="presOf" srcId="{A2BB4C10-2065-4B00-9A03-04627238340E}" destId="{017E0A9D-1D48-4E1C-A622-BE8DEF744480}" srcOrd="0" destOrd="0" presId="urn:microsoft.com/office/officeart/2008/layout/NameandTitleOrganizationalChart"/>
    <dgm:cxn modelId="{17A13B38-44C2-4630-B2EB-F11D7BDBE045}" type="presOf" srcId="{BB731548-62FE-4810-A9A0-A69895850C1B}" destId="{CA0F274C-46AC-4499-A08D-CF9BE2B6915D}" srcOrd="1" destOrd="0" presId="urn:microsoft.com/office/officeart/2008/layout/NameandTitleOrganizationalChart"/>
    <dgm:cxn modelId="{AF573075-3725-44FD-B8A7-D64281823817}" type="presOf" srcId="{BB731548-62FE-4810-A9A0-A69895850C1B}" destId="{6357786C-F8A6-4DDE-A0BE-613ADAA05351}" srcOrd="0" destOrd="0" presId="urn:microsoft.com/office/officeart/2008/layout/NameandTitleOrganizationalChart"/>
    <dgm:cxn modelId="{ECDE1C65-1DC7-433B-8676-64DDE8C0F4EE}" srcId="{BB731548-62FE-4810-A9A0-A69895850C1B}" destId="{E34D3462-9A85-4C5F-B120-07A960B61BE2}" srcOrd="1" destOrd="0" parTransId="{97A5E8A3-70B2-48E9-A9C7-E6A41D032FBF}" sibTransId="{F02EB924-69A5-4880-A27E-69FB5F80DD38}"/>
    <dgm:cxn modelId="{8FC46150-2277-423C-9400-6A10FD8B07B2}" type="presOf" srcId="{97A5E8A3-70B2-48E9-A9C7-E6A41D032FBF}" destId="{45A7C365-C272-4A6D-A72E-B9F5CD57DEAB}" srcOrd="0" destOrd="0" presId="urn:microsoft.com/office/officeart/2008/layout/NameandTitleOrganizationalChart"/>
    <dgm:cxn modelId="{F6DE6495-304F-466E-8144-8E66422F554B}" type="presOf" srcId="{497BC4CB-102E-46F2-9DF8-BDE199160262}" destId="{A738C086-EF72-4CC1-BD9C-BAA70974D85A}" srcOrd="1" destOrd="0" presId="urn:microsoft.com/office/officeart/2008/layout/NameandTitleOrganizationalChart"/>
    <dgm:cxn modelId="{16E7E6E5-FFE7-490D-8A05-545065D22D7B}" type="presOf" srcId="{852493AA-B425-469C-8FB8-1652D59C033C}" destId="{2C1BAFC5-E439-4133-9BC0-8B06ED0EE23D}" srcOrd="0" destOrd="0" presId="urn:microsoft.com/office/officeart/2008/layout/NameandTitleOrganizationalChart"/>
    <dgm:cxn modelId="{A1D76E79-73ED-4DEA-B9E7-74943A9823FE}" type="presOf" srcId="{E34D3462-9A85-4C5F-B120-07A960B61BE2}" destId="{0099CFBF-FEA5-4900-AEF5-A06FBDFC8F7F}" srcOrd="0" destOrd="0" presId="urn:microsoft.com/office/officeart/2008/layout/NameandTitleOrganizationalChart"/>
    <dgm:cxn modelId="{51FDB9AE-C071-4891-9DDF-52566C6C35B4}" type="presParOf" srcId="{017E0A9D-1D48-4E1C-A622-BE8DEF744480}" destId="{F99BDB83-FB09-4055-8083-6492257E4A8C}" srcOrd="0" destOrd="0" presId="urn:microsoft.com/office/officeart/2008/layout/NameandTitleOrganizationalChart"/>
    <dgm:cxn modelId="{49B438C8-71B7-4B12-9F74-8C47B76458F1}" type="presParOf" srcId="{F99BDB83-FB09-4055-8083-6492257E4A8C}" destId="{4A14CFEC-59AC-4E8A-ACF2-ACF257C49FF7}" srcOrd="0" destOrd="0" presId="urn:microsoft.com/office/officeart/2008/layout/NameandTitleOrganizationalChart"/>
    <dgm:cxn modelId="{BEDD6D16-3F95-44B4-B0ED-692BB233DF9E}" type="presParOf" srcId="{4A14CFEC-59AC-4E8A-ACF2-ACF257C49FF7}" destId="{6357786C-F8A6-4DDE-A0BE-613ADAA05351}" srcOrd="0" destOrd="0" presId="urn:microsoft.com/office/officeart/2008/layout/NameandTitleOrganizationalChart"/>
    <dgm:cxn modelId="{352B4786-7046-457A-8D72-DD9B939F6F4F}" type="presParOf" srcId="{4A14CFEC-59AC-4E8A-ACF2-ACF257C49FF7}" destId="{DD7144BA-9053-4989-93C0-53762C69CBE7}" srcOrd="1" destOrd="0" presId="urn:microsoft.com/office/officeart/2008/layout/NameandTitleOrganizationalChart"/>
    <dgm:cxn modelId="{47AC1119-23D9-438A-A154-9891B4E32233}" type="presParOf" srcId="{4A14CFEC-59AC-4E8A-ACF2-ACF257C49FF7}" destId="{CA0F274C-46AC-4499-A08D-CF9BE2B6915D}" srcOrd="2" destOrd="0" presId="urn:microsoft.com/office/officeart/2008/layout/NameandTitleOrganizationalChart"/>
    <dgm:cxn modelId="{89A07C98-41AD-405E-8F8A-CC100B2769EC}" type="presParOf" srcId="{F99BDB83-FB09-4055-8083-6492257E4A8C}" destId="{68DB8AC9-52FA-44BB-B59B-834915E4F33D}" srcOrd="1" destOrd="0" presId="urn:microsoft.com/office/officeart/2008/layout/NameandTitleOrganizationalChart"/>
    <dgm:cxn modelId="{025D26A6-A2D7-46BC-B0E3-0F9B80792464}" type="presParOf" srcId="{68DB8AC9-52FA-44BB-B59B-834915E4F33D}" destId="{F26D8199-0074-48A8-B8DB-9314079A6429}" srcOrd="0" destOrd="0" presId="urn:microsoft.com/office/officeart/2008/layout/NameandTitleOrganizationalChart"/>
    <dgm:cxn modelId="{B8A30853-8B8A-46EF-8681-DE2517741ADE}" type="presParOf" srcId="{68DB8AC9-52FA-44BB-B59B-834915E4F33D}" destId="{5EA9E22F-0A24-429B-97FD-C10D6F877E9D}" srcOrd="1" destOrd="0" presId="urn:microsoft.com/office/officeart/2008/layout/NameandTitleOrganizationalChart"/>
    <dgm:cxn modelId="{DF19BD38-CC42-408A-AA5D-2AA53382857A}" type="presParOf" srcId="{5EA9E22F-0A24-429B-97FD-C10D6F877E9D}" destId="{0B90A193-DB41-43AD-ACB3-616532E20583}" srcOrd="0" destOrd="0" presId="urn:microsoft.com/office/officeart/2008/layout/NameandTitleOrganizationalChart"/>
    <dgm:cxn modelId="{D3C9FE8C-E200-4FAE-A271-BF70B09FD9A5}" type="presParOf" srcId="{0B90A193-DB41-43AD-ACB3-616532E20583}" destId="{8D1D596A-E3A9-4BD3-B975-D4469B393799}" srcOrd="0" destOrd="0" presId="urn:microsoft.com/office/officeart/2008/layout/NameandTitleOrganizationalChart"/>
    <dgm:cxn modelId="{52935019-F1E0-499A-B10A-9E9168E6F308}" type="presParOf" srcId="{0B90A193-DB41-43AD-ACB3-616532E20583}" destId="{2C1BAFC5-E439-4133-9BC0-8B06ED0EE23D}" srcOrd="1" destOrd="0" presId="urn:microsoft.com/office/officeart/2008/layout/NameandTitleOrganizationalChart"/>
    <dgm:cxn modelId="{A33B950F-F74C-4224-830C-4B3054329E27}" type="presParOf" srcId="{0B90A193-DB41-43AD-ACB3-616532E20583}" destId="{A738C086-EF72-4CC1-BD9C-BAA70974D85A}" srcOrd="2" destOrd="0" presId="urn:microsoft.com/office/officeart/2008/layout/NameandTitleOrganizationalChart"/>
    <dgm:cxn modelId="{325FA118-0D93-4E06-B131-7E2570ABF51D}" type="presParOf" srcId="{5EA9E22F-0A24-429B-97FD-C10D6F877E9D}" destId="{4DEE543E-3DA7-4D8C-B3F5-A1FEF61DE9F9}" srcOrd="1" destOrd="0" presId="urn:microsoft.com/office/officeart/2008/layout/NameandTitleOrganizationalChart"/>
    <dgm:cxn modelId="{ACF55163-0EED-4C83-BCE3-64328AAEE00E}" type="presParOf" srcId="{5EA9E22F-0A24-429B-97FD-C10D6F877E9D}" destId="{56796129-DC72-46F4-9F0A-1FA40EBB921E}" srcOrd="2" destOrd="0" presId="urn:microsoft.com/office/officeart/2008/layout/NameandTitleOrganizationalChart"/>
    <dgm:cxn modelId="{54E2BAB0-DF74-425D-BFD7-E47ED8D22B21}" type="presParOf" srcId="{68DB8AC9-52FA-44BB-B59B-834915E4F33D}" destId="{45A7C365-C272-4A6D-A72E-B9F5CD57DEAB}" srcOrd="2" destOrd="0" presId="urn:microsoft.com/office/officeart/2008/layout/NameandTitleOrganizationalChart"/>
    <dgm:cxn modelId="{EC4D0037-D4AD-470E-9678-7552EDE9DE99}" type="presParOf" srcId="{68DB8AC9-52FA-44BB-B59B-834915E4F33D}" destId="{FD95BD73-11A2-4269-82B2-7137BC068E3F}" srcOrd="3" destOrd="0" presId="urn:microsoft.com/office/officeart/2008/layout/NameandTitleOrganizationalChart"/>
    <dgm:cxn modelId="{04A125F3-B052-491B-A966-09FE5DA6F737}" type="presParOf" srcId="{FD95BD73-11A2-4269-82B2-7137BC068E3F}" destId="{9B3E8816-E214-43C0-87C6-9BAF2449618C}" srcOrd="0" destOrd="0" presId="urn:microsoft.com/office/officeart/2008/layout/NameandTitleOrganizationalChart"/>
    <dgm:cxn modelId="{D8801DBD-A407-4A75-AD1E-6B096FA2B898}" type="presParOf" srcId="{9B3E8816-E214-43C0-87C6-9BAF2449618C}" destId="{0099CFBF-FEA5-4900-AEF5-A06FBDFC8F7F}" srcOrd="0" destOrd="0" presId="urn:microsoft.com/office/officeart/2008/layout/NameandTitleOrganizationalChart"/>
    <dgm:cxn modelId="{D3F6178D-9AF7-4ABE-821B-B98019424460}" type="presParOf" srcId="{9B3E8816-E214-43C0-87C6-9BAF2449618C}" destId="{636C67DC-A5E2-48E1-84B5-0DD8671DF8EF}" srcOrd="1" destOrd="0" presId="urn:microsoft.com/office/officeart/2008/layout/NameandTitleOrganizationalChart"/>
    <dgm:cxn modelId="{383B96DF-F155-4E04-9493-648C40C9B92A}" type="presParOf" srcId="{9B3E8816-E214-43C0-87C6-9BAF2449618C}" destId="{C27E2D77-96CB-4CF9-935A-A1E40EC51828}" srcOrd="2" destOrd="0" presId="urn:microsoft.com/office/officeart/2008/layout/NameandTitleOrganizationalChart"/>
    <dgm:cxn modelId="{C5690DEF-69FE-4F2E-B25E-83E761A0DC24}" type="presParOf" srcId="{FD95BD73-11A2-4269-82B2-7137BC068E3F}" destId="{022711E1-CAA3-4B0F-93DD-EDE92AEB0139}" srcOrd="1" destOrd="0" presId="urn:microsoft.com/office/officeart/2008/layout/NameandTitleOrganizationalChart"/>
    <dgm:cxn modelId="{F0D636AB-5945-4379-B691-7EDA65808CDC}" type="presParOf" srcId="{FD95BD73-11A2-4269-82B2-7137BC068E3F}" destId="{F75A6885-0E6A-486D-BC1B-1899550F7559}" srcOrd="2" destOrd="0" presId="urn:microsoft.com/office/officeart/2008/layout/NameandTitleOrganizationalChart"/>
    <dgm:cxn modelId="{D163DC35-0871-476F-8502-E5F9C2FE5119}" type="presParOf" srcId="{F99BDB83-FB09-4055-8083-6492257E4A8C}" destId="{BA33237B-CEB2-4C21-ACB0-B01FDFDA2F6F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5FDB52-67F3-4DC8-A0E8-872075DE8CC0}" type="doc">
      <dgm:prSet loTypeId="urn:microsoft.com/office/officeart/2005/8/layout/chevron2" loCatId="process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2018091D-0C82-4EFA-B4B5-4A02BF82B41F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62295E6-0858-4C99-8CD4-8E295B766F79}" type="parTrans" cxnId="{A2349965-347B-4DA6-B4FA-7873404D7130}">
      <dgm:prSet/>
      <dgm:spPr/>
      <dgm:t>
        <a:bodyPr/>
        <a:lstStyle/>
        <a:p>
          <a:endParaRPr lang="ru-RU"/>
        </a:p>
      </dgm:t>
    </dgm:pt>
    <dgm:pt modelId="{F306EB50-9AB4-41B8-85D3-FB15DBB2BF79}" type="sibTrans" cxnId="{A2349965-347B-4DA6-B4FA-7873404D7130}">
      <dgm:prSet/>
      <dgm:spPr/>
      <dgm:t>
        <a:bodyPr/>
        <a:lstStyle/>
        <a:p>
          <a:endParaRPr lang="ru-RU"/>
        </a:p>
      </dgm:t>
    </dgm:pt>
    <dgm:pt modelId="{BED88F37-6E88-46A0-865F-D67AABD4E244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1 сентября 1939 г. – 21 июня 1941 г.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92AB3B3-5F09-4C8D-B959-AD7BDCC6073E}" type="parTrans" cxnId="{D6925893-2827-4D0E-930D-FD7B6D3486A2}">
      <dgm:prSet/>
      <dgm:spPr/>
      <dgm:t>
        <a:bodyPr/>
        <a:lstStyle/>
        <a:p>
          <a:endParaRPr lang="ru-RU"/>
        </a:p>
      </dgm:t>
    </dgm:pt>
    <dgm:pt modelId="{2FFE0233-145C-4E8B-A1D3-C551699C599A}" type="sibTrans" cxnId="{D6925893-2827-4D0E-930D-FD7B6D3486A2}">
      <dgm:prSet/>
      <dgm:spPr/>
      <dgm:t>
        <a:bodyPr/>
        <a:lstStyle/>
        <a:p>
          <a:endParaRPr lang="ru-RU"/>
        </a:p>
      </dgm:t>
    </dgm:pt>
    <dgm:pt modelId="{C7A09290-8139-43C9-A492-BAB6929647F0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Начало Второй мировой войны. Захват германскими войсками и их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сателли-тами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стран Западной Европы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57EA4E9-AB55-4595-BB4F-2302C8997174}" type="parTrans" cxnId="{F1E8197F-8153-44BD-AC28-A4C24C5294C2}">
      <dgm:prSet/>
      <dgm:spPr/>
      <dgm:t>
        <a:bodyPr/>
        <a:lstStyle/>
        <a:p>
          <a:endParaRPr lang="ru-RU"/>
        </a:p>
      </dgm:t>
    </dgm:pt>
    <dgm:pt modelId="{E5391CA9-FA52-4294-8ABB-38D68D589283}" type="sibTrans" cxnId="{F1E8197F-8153-44BD-AC28-A4C24C5294C2}">
      <dgm:prSet/>
      <dgm:spPr/>
      <dgm:t>
        <a:bodyPr/>
        <a:lstStyle/>
        <a:p>
          <a:endParaRPr lang="ru-RU"/>
        </a:p>
      </dgm:t>
    </dgm:pt>
    <dgm:pt modelId="{101C2D58-5EF4-4754-ACE4-D93452A13FCD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2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8D7DE8-1AEC-4FE7-B24F-B0D73EC8793A}" type="parTrans" cxnId="{562E1B18-729B-439D-B1B8-41E55B193E50}">
      <dgm:prSet/>
      <dgm:spPr/>
      <dgm:t>
        <a:bodyPr/>
        <a:lstStyle/>
        <a:p>
          <a:endParaRPr lang="ru-RU"/>
        </a:p>
      </dgm:t>
    </dgm:pt>
    <dgm:pt modelId="{9EFDE4CA-CDEE-4744-B550-3D4E158E52BB}" type="sibTrans" cxnId="{562E1B18-729B-439D-B1B8-41E55B193E50}">
      <dgm:prSet/>
      <dgm:spPr/>
      <dgm:t>
        <a:bodyPr/>
        <a:lstStyle/>
        <a:p>
          <a:endParaRPr lang="ru-RU"/>
        </a:p>
      </dgm:t>
    </dgm:pt>
    <dgm:pt modelId="{9A3FCE06-037F-4E41-A0FB-62E6591EF8E3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22 июня 1941 г. – 18 ноября 1942 г.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5CBEFF1-F60B-46B4-A140-D2119163069B}" type="parTrans" cxnId="{7EA70F5B-4421-42F9-818C-1E646B5D62EC}">
      <dgm:prSet/>
      <dgm:spPr/>
      <dgm:t>
        <a:bodyPr/>
        <a:lstStyle/>
        <a:p>
          <a:endParaRPr lang="ru-RU"/>
        </a:p>
      </dgm:t>
    </dgm:pt>
    <dgm:pt modelId="{4E8933AE-C291-467C-8B8E-0F3D31572F05}" type="sibTrans" cxnId="{7EA70F5B-4421-42F9-818C-1E646B5D62EC}">
      <dgm:prSet/>
      <dgm:spPr/>
      <dgm:t>
        <a:bodyPr/>
        <a:lstStyle/>
        <a:p>
          <a:endParaRPr lang="ru-RU"/>
        </a:p>
      </dgm:t>
    </dgm:pt>
    <dgm:pt modelId="{CD0D6ABD-3617-425F-8B0F-19A3FF7E6342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Нападение гитлеровской Германии на СССР. Расширение масштабов войны. Крах немецко-фашистских планов «молниеносной войны»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4185EBD-A3B4-45CE-9415-ACE24A998AE0}" type="parTrans" cxnId="{8DC31AA8-CCC4-4212-B646-2E01A500BA26}">
      <dgm:prSet/>
      <dgm:spPr/>
      <dgm:t>
        <a:bodyPr/>
        <a:lstStyle/>
        <a:p>
          <a:endParaRPr lang="ru-RU"/>
        </a:p>
      </dgm:t>
    </dgm:pt>
    <dgm:pt modelId="{A70701A6-74F9-44CC-B272-70D8397EE1AC}" type="sibTrans" cxnId="{8DC31AA8-CCC4-4212-B646-2E01A500BA26}">
      <dgm:prSet/>
      <dgm:spPr/>
      <dgm:t>
        <a:bodyPr/>
        <a:lstStyle/>
        <a:p>
          <a:endParaRPr lang="ru-RU"/>
        </a:p>
      </dgm:t>
    </dgm:pt>
    <dgm:pt modelId="{C65929F7-83BC-4DD2-A866-3C648E868927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3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9BB177-2428-458B-8F48-152C57A5998E}" type="parTrans" cxnId="{BB6B97A6-A0D8-4F1F-A406-52CE66E870F8}">
      <dgm:prSet/>
      <dgm:spPr/>
      <dgm:t>
        <a:bodyPr/>
        <a:lstStyle/>
        <a:p>
          <a:endParaRPr lang="ru-RU"/>
        </a:p>
      </dgm:t>
    </dgm:pt>
    <dgm:pt modelId="{4A2BAE87-9F32-422B-8D3E-9CD5EB085667}" type="sibTrans" cxnId="{BB6B97A6-A0D8-4F1F-A406-52CE66E870F8}">
      <dgm:prSet/>
      <dgm:spPr/>
      <dgm:t>
        <a:bodyPr/>
        <a:lstStyle/>
        <a:p>
          <a:endParaRPr lang="ru-RU"/>
        </a:p>
      </dgm:t>
    </dgm:pt>
    <dgm:pt modelId="{F47E2FD7-C5F5-4E71-9C33-7CDC39CFDE6B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19 ноября 1942 г. – 31 декабря 1943 г.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9B98E6-9743-4CBD-BA2F-B0C8B32D425A}" type="parTrans" cxnId="{18F87B10-3689-4215-8713-CC6029784D07}">
      <dgm:prSet/>
      <dgm:spPr/>
      <dgm:t>
        <a:bodyPr/>
        <a:lstStyle/>
        <a:p>
          <a:endParaRPr lang="ru-RU"/>
        </a:p>
      </dgm:t>
    </dgm:pt>
    <dgm:pt modelId="{E6961680-D930-423E-858F-F55D196AA91A}" type="sibTrans" cxnId="{18F87B10-3689-4215-8713-CC6029784D07}">
      <dgm:prSet/>
      <dgm:spPr/>
      <dgm:t>
        <a:bodyPr/>
        <a:lstStyle/>
        <a:p>
          <a:endParaRPr lang="ru-RU"/>
        </a:p>
      </dgm:t>
    </dgm:pt>
    <dgm:pt modelId="{EA4CC035-77C3-44AD-A782-4313BBC865A0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Коренной перелом в войне. Срыв наступательной стратегии фашистского блока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1DB19C0-0A8E-40AF-A702-E6C964A70BEE}" type="parTrans" cxnId="{B864018E-5DB3-49B3-8FB6-1779D57000BD}">
      <dgm:prSet/>
      <dgm:spPr/>
      <dgm:t>
        <a:bodyPr/>
        <a:lstStyle/>
        <a:p>
          <a:endParaRPr lang="ru-RU"/>
        </a:p>
      </dgm:t>
    </dgm:pt>
    <dgm:pt modelId="{F4154040-34D4-42E8-B63C-7A6604BCCA2F}" type="sibTrans" cxnId="{B864018E-5DB3-49B3-8FB6-1779D57000BD}">
      <dgm:prSet/>
      <dgm:spPr/>
      <dgm:t>
        <a:bodyPr/>
        <a:lstStyle/>
        <a:p>
          <a:endParaRPr lang="ru-RU"/>
        </a:p>
      </dgm:t>
    </dgm:pt>
    <dgm:pt modelId="{4DEA1406-14D3-4EC8-9022-0EC42833FE72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4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ECE86A1-903D-4F53-9D5B-D5D66B0CEFB1}" type="parTrans" cxnId="{BF34FE58-E8F4-41BA-99FA-EFA00D075619}">
      <dgm:prSet/>
      <dgm:spPr/>
      <dgm:t>
        <a:bodyPr/>
        <a:lstStyle/>
        <a:p>
          <a:endParaRPr lang="ru-RU"/>
        </a:p>
      </dgm:t>
    </dgm:pt>
    <dgm:pt modelId="{3BA708AE-A5DE-45B4-858D-9274D1D6ADA0}" type="sibTrans" cxnId="{BF34FE58-E8F4-41BA-99FA-EFA00D075619}">
      <dgm:prSet/>
      <dgm:spPr/>
      <dgm:t>
        <a:bodyPr/>
        <a:lstStyle/>
        <a:p>
          <a:endParaRPr lang="ru-RU"/>
        </a:p>
      </dgm:t>
    </dgm:pt>
    <dgm:pt modelId="{95981C8E-BFC2-4EC3-BE72-91BAA54C70D3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1 января 1944 г. – 9 мая 1945 г.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8B7FC38-C6E9-4D48-B918-11E4A740C891}" type="parTrans" cxnId="{54B47972-316C-4CEE-A75C-E887735E971C}">
      <dgm:prSet/>
      <dgm:spPr/>
      <dgm:t>
        <a:bodyPr/>
        <a:lstStyle/>
        <a:p>
          <a:endParaRPr lang="ru-RU"/>
        </a:p>
      </dgm:t>
    </dgm:pt>
    <dgm:pt modelId="{C8EEC33E-0283-435A-9104-A35B715BB8CB}" type="sibTrans" cxnId="{54B47972-316C-4CEE-A75C-E887735E971C}">
      <dgm:prSet/>
      <dgm:spPr/>
      <dgm:t>
        <a:bodyPr/>
        <a:lstStyle/>
        <a:p>
          <a:endParaRPr lang="ru-RU"/>
        </a:p>
      </dgm:t>
    </dgm:pt>
    <dgm:pt modelId="{E32AD529-2D18-4D9F-B6B9-4A91FA5800EA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Разгром фашистского блока. Изгнание гитлеровских войск с территории СССР. Открытие второго фронта. Освобождение от германской оккупации стран Европы. Капитуляция Германии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8BE6D8-1748-4C95-B1DE-50D2FDE7AB5F}" type="parTrans" cxnId="{C486ED84-D11E-418C-9CEB-7DE5997174EA}">
      <dgm:prSet/>
      <dgm:spPr/>
      <dgm:t>
        <a:bodyPr/>
        <a:lstStyle/>
        <a:p>
          <a:endParaRPr lang="ru-RU"/>
        </a:p>
      </dgm:t>
    </dgm:pt>
    <dgm:pt modelId="{9DE5AC26-DBD3-4FD2-A876-67D52346EAE1}" type="sibTrans" cxnId="{C486ED84-D11E-418C-9CEB-7DE5997174EA}">
      <dgm:prSet/>
      <dgm:spPr/>
      <dgm:t>
        <a:bodyPr/>
        <a:lstStyle/>
        <a:p>
          <a:endParaRPr lang="ru-RU"/>
        </a:p>
      </dgm:t>
    </dgm:pt>
    <dgm:pt modelId="{6F557ACF-2CD8-472D-86E5-2D6B5EB9F737}">
      <dgm:prSet phldrT="[Текст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5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419FE68-CC58-443D-81A5-12283538E1AD}" type="parTrans" cxnId="{D6B53E7B-5281-4124-ADFD-6D1C39AFC2B7}">
      <dgm:prSet/>
      <dgm:spPr/>
      <dgm:t>
        <a:bodyPr/>
        <a:lstStyle/>
        <a:p>
          <a:endParaRPr lang="ru-RU"/>
        </a:p>
      </dgm:t>
    </dgm:pt>
    <dgm:pt modelId="{8C14417C-B838-412C-8152-89C709BF2520}" type="sibTrans" cxnId="{D6B53E7B-5281-4124-ADFD-6D1C39AFC2B7}">
      <dgm:prSet/>
      <dgm:spPr/>
      <dgm:t>
        <a:bodyPr/>
        <a:lstStyle/>
        <a:p>
          <a:endParaRPr lang="ru-RU"/>
        </a:p>
      </dgm:t>
    </dgm:pt>
    <dgm:pt modelId="{FE341A76-1686-46C0-9E75-C63A2DCA40AB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9 мая 1945 г. – 2 сентября 1945 г.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53600F-67F9-4C8C-9770-87975FB1E0C1}" type="parTrans" cxnId="{846321AD-BBA0-4292-9395-DB0183570D0E}">
      <dgm:prSet/>
      <dgm:spPr/>
      <dgm:t>
        <a:bodyPr/>
        <a:lstStyle/>
        <a:p>
          <a:endParaRPr lang="ru-RU"/>
        </a:p>
      </dgm:t>
    </dgm:pt>
    <dgm:pt modelId="{651F5AEE-6F66-495E-A2C0-BE3F392A2CA3}" type="sibTrans" cxnId="{846321AD-BBA0-4292-9395-DB0183570D0E}">
      <dgm:prSet/>
      <dgm:spPr/>
      <dgm:t>
        <a:bodyPr/>
        <a:lstStyle/>
        <a:p>
          <a:endParaRPr lang="ru-RU"/>
        </a:p>
      </dgm:t>
    </dgm:pt>
    <dgm:pt modelId="{5BB96C1C-113A-44AA-BA2C-CBEA8B3ACFB6}">
      <dgm:prSet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Разгром милитаристской Японии. Освобождение народов Азии от японских оккупантов. Окончание Второй мировой войны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6140FFE-0619-4049-9510-62B94E8E2B12}" type="parTrans" cxnId="{91C5F493-60B1-4DAF-A853-0F3881A91477}">
      <dgm:prSet/>
      <dgm:spPr/>
      <dgm:t>
        <a:bodyPr/>
        <a:lstStyle/>
        <a:p>
          <a:endParaRPr lang="ru-RU"/>
        </a:p>
      </dgm:t>
    </dgm:pt>
    <dgm:pt modelId="{472D7BEF-109E-4FFE-A6DB-95ADEEF94ECB}" type="sibTrans" cxnId="{91C5F493-60B1-4DAF-A853-0F3881A91477}">
      <dgm:prSet/>
      <dgm:spPr/>
      <dgm:t>
        <a:bodyPr/>
        <a:lstStyle/>
        <a:p>
          <a:endParaRPr lang="ru-RU"/>
        </a:p>
      </dgm:t>
    </dgm:pt>
    <dgm:pt modelId="{C3F12583-0303-46A8-86DC-42B7DC12F1AD}" type="pres">
      <dgm:prSet presAssocID="{AD5FDB52-67F3-4DC8-A0E8-872075DE8CC0}" presName="linearFlow" presStyleCnt="0">
        <dgm:presLayoutVars>
          <dgm:dir/>
          <dgm:animLvl val="lvl"/>
          <dgm:resizeHandles val="exact"/>
        </dgm:presLayoutVars>
      </dgm:prSet>
      <dgm:spPr/>
    </dgm:pt>
    <dgm:pt modelId="{4C0B941B-9AF5-4119-B5D8-BEE5998ADFC5}" type="pres">
      <dgm:prSet presAssocID="{2018091D-0C82-4EFA-B4B5-4A02BF82B41F}" presName="composite" presStyleCnt="0"/>
      <dgm:spPr/>
    </dgm:pt>
    <dgm:pt modelId="{46A16AF1-EA74-4E43-BE73-1D51B979FDB3}" type="pres">
      <dgm:prSet presAssocID="{2018091D-0C82-4EFA-B4B5-4A02BF82B41F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986E1D1A-2772-4960-A744-E9D6A0D1D5EA}" type="pres">
      <dgm:prSet presAssocID="{2018091D-0C82-4EFA-B4B5-4A02BF82B41F}" presName="descendantText" presStyleLbl="alignAcc1" presStyleIdx="0" presStyleCnt="5" custScaleY="1704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3ABEB-0859-4CF3-B4EC-1D717520F613}" type="pres">
      <dgm:prSet presAssocID="{F306EB50-9AB4-41B8-85D3-FB15DBB2BF79}" presName="sp" presStyleCnt="0"/>
      <dgm:spPr/>
    </dgm:pt>
    <dgm:pt modelId="{351B56B7-0C25-415B-822A-BB115EB5DB59}" type="pres">
      <dgm:prSet presAssocID="{101C2D58-5EF4-4754-ACE4-D93452A13FCD}" presName="composite" presStyleCnt="0"/>
      <dgm:spPr/>
    </dgm:pt>
    <dgm:pt modelId="{29791B41-4CF9-4005-8C8F-74838D3E8042}" type="pres">
      <dgm:prSet presAssocID="{101C2D58-5EF4-4754-ACE4-D93452A13FCD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45F9765B-7B5F-4727-997F-38DDB731DBD4}" type="pres">
      <dgm:prSet presAssocID="{101C2D58-5EF4-4754-ACE4-D93452A13FCD}" presName="descendantText" presStyleLbl="alignAcc1" presStyleIdx="1" presStyleCnt="5" custScaleY="170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00EBCB-0B59-4E31-952B-A167517F5DCB}" type="pres">
      <dgm:prSet presAssocID="{9EFDE4CA-CDEE-4744-B550-3D4E158E52BB}" presName="sp" presStyleCnt="0"/>
      <dgm:spPr/>
    </dgm:pt>
    <dgm:pt modelId="{CAA1CD52-B292-4855-9269-C802F5C554C3}" type="pres">
      <dgm:prSet presAssocID="{C65929F7-83BC-4DD2-A866-3C648E868927}" presName="composite" presStyleCnt="0"/>
      <dgm:spPr/>
    </dgm:pt>
    <dgm:pt modelId="{18796737-0D3C-4BE5-80FF-15BA479B5F7D}" type="pres">
      <dgm:prSet presAssocID="{C65929F7-83BC-4DD2-A866-3C648E868927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DBCAB494-BBB5-4132-B24E-DE6ED7E3583B}" type="pres">
      <dgm:prSet presAssocID="{C65929F7-83BC-4DD2-A866-3C648E868927}" presName="descendantText" presStyleLbl="alignAcc1" presStyleIdx="2" presStyleCnt="5" custScaleY="170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F0CCA7-29BD-4D7C-BAF6-8210DADE517A}" type="pres">
      <dgm:prSet presAssocID="{4A2BAE87-9F32-422B-8D3E-9CD5EB085667}" presName="sp" presStyleCnt="0"/>
      <dgm:spPr/>
    </dgm:pt>
    <dgm:pt modelId="{6531120A-8CD1-40A4-81EA-EC6B9428D5CB}" type="pres">
      <dgm:prSet presAssocID="{4DEA1406-14D3-4EC8-9022-0EC42833FE72}" presName="composite" presStyleCnt="0"/>
      <dgm:spPr/>
    </dgm:pt>
    <dgm:pt modelId="{A63C7945-1747-4E4E-A2E3-6B58D25D6FD3}" type="pres">
      <dgm:prSet presAssocID="{4DEA1406-14D3-4EC8-9022-0EC42833FE72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90544CBF-A39B-4D4A-B9C8-90417A910128}" type="pres">
      <dgm:prSet presAssocID="{4DEA1406-14D3-4EC8-9022-0EC42833FE72}" presName="descendantText" presStyleLbl="alignAcc1" presStyleIdx="3" presStyleCnt="5" custScaleY="170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63DDB-707F-45CB-960E-5E17A4152F78}" type="pres">
      <dgm:prSet presAssocID="{3BA708AE-A5DE-45B4-858D-9274D1D6ADA0}" presName="sp" presStyleCnt="0"/>
      <dgm:spPr/>
    </dgm:pt>
    <dgm:pt modelId="{6C4A11E0-CA43-4588-9C83-20E934ED9E33}" type="pres">
      <dgm:prSet presAssocID="{6F557ACF-2CD8-472D-86E5-2D6B5EB9F737}" presName="composite" presStyleCnt="0"/>
      <dgm:spPr/>
    </dgm:pt>
    <dgm:pt modelId="{FBC646B2-4BE1-487A-9BEA-FFEFCE367104}" type="pres">
      <dgm:prSet presAssocID="{6F557ACF-2CD8-472D-86E5-2D6B5EB9F737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03ECE40E-1849-4C4B-8A4C-86363B0FCF58}" type="pres">
      <dgm:prSet presAssocID="{6F557ACF-2CD8-472D-86E5-2D6B5EB9F737}" presName="descendantText" presStyleLbl="alignAcc1" presStyleIdx="4" presStyleCnt="5" custScaleY="170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DD52E3-90B8-4D78-B098-8C3041D9505E}" type="presOf" srcId="{95981C8E-BFC2-4EC3-BE72-91BAA54C70D3}" destId="{90544CBF-A39B-4D4A-B9C8-90417A910128}" srcOrd="0" destOrd="0" presId="urn:microsoft.com/office/officeart/2005/8/layout/chevron2"/>
    <dgm:cxn modelId="{BB6B97A6-A0D8-4F1F-A406-52CE66E870F8}" srcId="{AD5FDB52-67F3-4DC8-A0E8-872075DE8CC0}" destId="{C65929F7-83BC-4DD2-A866-3C648E868927}" srcOrd="2" destOrd="0" parTransId="{5A9BB177-2428-458B-8F48-152C57A5998E}" sibTransId="{4A2BAE87-9F32-422B-8D3E-9CD5EB085667}"/>
    <dgm:cxn modelId="{A6EFADB9-A1D9-4F28-B2FB-86C6F86FFBEB}" type="presOf" srcId="{AD5FDB52-67F3-4DC8-A0E8-872075DE8CC0}" destId="{C3F12583-0303-46A8-86DC-42B7DC12F1AD}" srcOrd="0" destOrd="0" presId="urn:microsoft.com/office/officeart/2005/8/layout/chevron2"/>
    <dgm:cxn modelId="{54B47972-316C-4CEE-A75C-E887735E971C}" srcId="{4DEA1406-14D3-4EC8-9022-0EC42833FE72}" destId="{95981C8E-BFC2-4EC3-BE72-91BAA54C70D3}" srcOrd="0" destOrd="0" parTransId="{98B7FC38-C6E9-4D48-B918-11E4A740C891}" sibTransId="{C8EEC33E-0283-435A-9104-A35B715BB8CB}"/>
    <dgm:cxn modelId="{15235DE1-BABC-4B39-8D12-70E1DE51AD98}" type="presOf" srcId="{BED88F37-6E88-46A0-865F-D67AABD4E244}" destId="{986E1D1A-2772-4960-A744-E9D6A0D1D5EA}" srcOrd="0" destOrd="0" presId="urn:microsoft.com/office/officeart/2005/8/layout/chevron2"/>
    <dgm:cxn modelId="{B864018E-5DB3-49B3-8FB6-1779D57000BD}" srcId="{C65929F7-83BC-4DD2-A866-3C648E868927}" destId="{EA4CC035-77C3-44AD-A782-4313BBC865A0}" srcOrd="1" destOrd="0" parTransId="{A1DB19C0-0A8E-40AF-A702-E6C964A70BEE}" sibTransId="{F4154040-34D4-42E8-B63C-7A6604BCCA2F}"/>
    <dgm:cxn modelId="{2CA8C9A9-BDCB-4F9A-87C0-C6D0F61A2CE7}" type="presOf" srcId="{EA4CC035-77C3-44AD-A782-4313BBC865A0}" destId="{DBCAB494-BBB5-4132-B24E-DE6ED7E3583B}" srcOrd="0" destOrd="1" presId="urn:microsoft.com/office/officeart/2005/8/layout/chevron2"/>
    <dgm:cxn modelId="{5EB99A14-CBD1-46C9-8580-61B4DD366D69}" type="presOf" srcId="{CD0D6ABD-3617-425F-8B0F-19A3FF7E6342}" destId="{45F9765B-7B5F-4727-997F-38DDB731DBD4}" srcOrd="0" destOrd="1" presId="urn:microsoft.com/office/officeart/2005/8/layout/chevron2"/>
    <dgm:cxn modelId="{C486ED84-D11E-418C-9CEB-7DE5997174EA}" srcId="{4DEA1406-14D3-4EC8-9022-0EC42833FE72}" destId="{E32AD529-2D18-4D9F-B6B9-4A91FA5800EA}" srcOrd="1" destOrd="0" parTransId="{C88BE6D8-1748-4C95-B1DE-50D2FDE7AB5F}" sibTransId="{9DE5AC26-DBD3-4FD2-A876-67D52346EAE1}"/>
    <dgm:cxn modelId="{622721FD-2E9A-4386-B037-B532D8731D1B}" type="presOf" srcId="{E32AD529-2D18-4D9F-B6B9-4A91FA5800EA}" destId="{90544CBF-A39B-4D4A-B9C8-90417A910128}" srcOrd="0" destOrd="1" presId="urn:microsoft.com/office/officeart/2005/8/layout/chevron2"/>
    <dgm:cxn modelId="{5E9F08D0-827C-430F-970A-0CEE91007E04}" type="presOf" srcId="{F47E2FD7-C5F5-4E71-9C33-7CDC39CFDE6B}" destId="{DBCAB494-BBB5-4132-B24E-DE6ED7E3583B}" srcOrd="0" destOrd="0" presId="urn:microsoft.com/office/officeart/2005/8/layout/chevron2"/>
    <dgm:cxn modelId="{BF34FE58-E8F4-41BA-99FA-EFA00D075619}" srcId="{AD5FDB52-67F3-4DC8-A0E8-872075DE8CC0}" destId="{4DEA1406-14D3-4EC8-9022-0EC42833FE72}" srcOrd="3" destOrd="0" parTransId="{4ECE86A1-903D-4F53-9D5B-D5D66B0CEFB1}" sibTransId="{3BA708AE-A5DE-45B4-858D-9274D1D6ADA0}"/>
    <dgm:cxn modelId="{D6925893-2827-4D0E-930D-FD7B6D3486A2}" srcId="{2018091D-0C82-4EFA-B4B5-4A02BF82B41F}" destId="{BED88F37-6E88-46A0-865F-D67AABD4E244}" srcOrd="0" destOrd="0" parTransId="{B92AB3B3-5F09-4C8D-B959-AD7BDCC6073E}" sibTransId="{2FFE0233-145C-4E8B-A1D3-C551699C599A}"/>
    <dgm:cxn modelId="{7EA70F5B-4421-42F9-818C-1E646B5D62EC}" srcId="{101C2D58-5EF4-4754-ACE4-D93452A13FCD}" destId="{9A3FCE06-037F-4E41-A0FB-62E6591EF8E3}" srcOrd="0" destOrd="0" parTransId="{B5CBEFF1-F60B-46B4-A140-D2119163069B}" sibTransId="{4E8933AE-C291-467C-8B8E-0F3D31572F05}"/>
    <dgm:cxn modelId="{14CD5CBB-32DF-417D-AD14-A5ED5DF97C6D}" type="presOf" srcId="{101C2D58-5EF4-4754-ACE4-D93452A13FCD}" destId="{29791B41-4CF9-4005-8C8F-74838D3E8042}" srcOrd="0" destOrd="0" presId="urn:microsoft.com/office/officeart/2005/8/layout/chevron2"/>
    <dgm:cxn modelId="{EC2BD0C8-9314-4A82-A8C7-26EAAA814E4A}" type="presOf" srcId="{FE341A76-1686-46C0-9E75-C63A2DCA40AB}" destId="{03ECE40E-1849-4C4B-8A4C-86363B0FCF58}" srcOrd="0" destOrd="0" presId="urn:microsoft.com/office/officeart/2005/8/layout/chevron2"/>
    <dgm:cxn modelId="{63CBC032-DE39-4FB4-B28E-4EE4728C2AF4}" type="presOf" srcId="{9A3FCE06-037F-4E41-A0FB-62E6591EF8E3}" destId="{45F9765B-7B5F-4727-997F-38DDB731DBD4}" srcOrd="0" destOrd="0" presId="urn:microsoft.com/office/officeart/2005/8/layout/chevron2"/>
    <dgm:cxn modelId="{846321AD-BBA0-4292-9395-DB0183570D0E}" srcId="{6F557ACF-2CD8-472D-86E5-2D6B5EB9F737}" destId="{FE341A76-1686-46C0-9E75-C63A2DCA40AB}" srcOrd="0" destOrd="0" parTransId="{9253600F-67F9-4C8C-9770-87975FB1E0C1}" sibTransId="{651F5AEE-6F66-495E-A2C0-BE3F392A2CA3}"/>
    <dgm:cxn modelId="{DEDD9D34-7FF2-4EC7-A09C-B63E29D8379C}" type="presOf" srcId="{2018091D-0C82-4EFA-B4B5-4A02BF82B41F}" destId="{46A16AF1-EA74-4E43-BE73-1D51B979FDB3}" srcOrd="0" destOrd="0" presId="urn:microsoft.com/office/officeart/2005/8/layout/chevron2"/>
    <dgm:cxn modelId="{8DC31AA8-CCC4-4212-B646-2E01A500BA26}" srcId="{101C2D58-5EF4-4754-ACE4-D93452A13FCD}" destId="{CD0D6ABD-3617-425F-8B0F-19A3FF7E6342}" srcOrd="1" destOrd="0" parTransId="{64185EBD-A3B4-45CE-9415-ACE24A998AE0}" sibTransId="{A70701A6-74F9-44CC-B272-70D8397EE1AC}"/>
    <dgm:cxn modelId="{F1E8197F-8153-44BD-AC28-A4C24C5294C2}" srcId="{2018091D-0C82-4EFA-B4B5-4A02BF82B41F}" destId="{C7A09290-8139-43C9-A492-BAB6929647F0}" srcOrd="1" destOrd="0" parTransId="{657EA4E9-AB55-4595-BB4F-2302C8997174}" sibTransId="{E5391CA9-FA52-4294-8ABB-38D68D589283}"/>
    <dgm:cxn modelId="{A2349965-347B-4DA6-B4FA-7873404D7130}" srcId="{AD5FDB52-67F3-4DC8-A0E8-872075DE8CC0}" destId="{2018091D-0C82-4EFA-B4B5-4A02BF82B41F}" srcOrd="0" destOrd="0" parTransId="{062295E6-0858-4C99-8CD4-8E295B766F79}" sibTransId="{F306EB50-9AB4-41B8-85D3-FB15DBB2BF79}"/>
    <dgm:cxn modelId="{91C5F493-60B1-4DAF-A853-0F3881A91477}" srcId="{6F557ACF-2CD8-472D-86E5-2D6B5EB9F737}" destId="{5BB96C1C-113A-44AA-BA2C-CBEA8B3ACFB6}" srcOrd="1" destOrd="0" parTransId="{D6140FFE-0619-4049-9510-62B94E8E2B12}" sibTransId="{472D7BEF-109E-4FFE-A6DB-95ADEEF94ECB}"/>
    <dgm:cxn modelId="{4E3645CB-BE22-485C-9B01-368EC0B6FDBE}" type="presOf" srcId="{C7A09290-8139-43C9-A492-BAB6929647F0}" destId="{986E1D1A-2772-4960-A744-E9D6A0D1D5EA}" srcOrd="0" destOrd="1" presId="urn:microsoft.com/office/officeart/2005/8/layout/chevron2"/>
    <dgm:cxn modelId="{A3125F0E-9F54-48EB-B9D4-8D1F7F0B97F0}" type="presOf" srcId="{6F557ACF-2CD8-472D-86E5-2D6B5EB9F737}" destId="{FBC646B2-4BE1-487A-9BEA-FFEFCE367104}" srcOrd="0" destOrd="0" presId="urn:microsoft.com/office/officeart/2005/8/layout/chevron2"/>
    <dgm:cxn modelId="{53413BF5-7D2D-4EF5-86D5-1F0C4E8B3D38}" type="presOf" srcId="{4DEA1406-14D3-4EC8-9022-0EC42833FE72}" destId="{A63C7945-1747-4E4E-A2E3-6B58D25D6FD3}" srcOrd="0" destOrd="0" presId="urn:microsoft.com/office/officeart/2005/8/layout/chevron2"/>
    <dgm:cxn modelId="{D6B53E7B-5281-4124-ADFD-6D1C39AFC2B7}" srcId="{AD5FDB52-67F3-4DC8-A0E8-872075DE8CC0}" destId="{6F557ACF-2CD8-472D-86E5-2D6B5EB9F737}" srcOrd="4" destOrd="0" parTransId="{C419FE68-CC58-443D-81A5-12283538E1AD}" sibTransId="{8C14417C-B838-412C-8152-89C709BF2520}"/>
    <dgm:cxn modelId="{18F87B10-3689-4215-8713-CC6029784D07}" srcId="{C65929F7-83BC-4DD2-A866-3C648E868927}" destId="{F47E2FD7-C5F5-4E71-9C33-7CDC39CFDE6B}" srcOrd="0" destOrd="0" parTransId="{0C9B98E6-9743-4CBD-BA2F-B0C8B32D425A}" sibTransId="{E6961680-D930-423E-858F-F55D196AA91A}"/>
    <dgm:cxn modelId="{562E1B18-729B-439D-B1B8-41E55B193E50}" srcId="{AD5FDB52-67F3-4DC8-A0E8-872075DE8CC0}" destId="{101C2D58-5EF4-4754-ACE4-D93452A13FCD}" srcOrd="1" destOrd="0" parTransId="{9D8D7DE8-1AEC-4FE7-B24F-B0D73EC8793A}" sibTransId="{9EFDE4CA-CDEE-4744-B550-3D4E158E52BB}"/>
    <dgm:cxn modelId="{8B600FE8-C4C5-4B6D-9210-4C4DB0BF243E}" type="presOf" srcId="{C65929F7-83BC-4DD2-A866-3C648E868927}" destId="{18796737-0D3C-4BE5-80FF-15BA479B5F7D}" srcOrd="0" destOrd="0" presId="urn:microsoft.com/office/officeart/2005/8/layout/chevron2"/>
    <dgm:cxn modelId="{D3154850-2A1D-43E5-9B9D-73EB9BD082D6}" type="presOf" srcId="{5BB96C1C-113A-44AA-BA2C-CBEA8B3ACFB6}" destId="{03ECE40E-1849-4C4B-8A4C-86363B0FCF58}" srcOrd="0" destOrd="1" presId="urn:microsoft.com/office/officeart/2005/8/layout/chevron2"/>
    <dgm:cxn modelId="{3791427B-1277-4EF0-B111-FF4609EF1CF4}" type="presParOf" srcId="{C3F12583-0303-46A8-86DC-42B7DC12F1AD}" destId="{4C0B941B-9AF5-4119-B5D8-BEE5998ADFC5}" srcOrd="0" destOrd="0" presId="urn:microsoft.com/office/officeart/2005/8/layout/chevron2"/>
    <dgm:cxn modelId="{19E862BF-F8EA-4C56-846B-B9362EF62A6A}" type="presParOf" srcId="{4C0B941B-9AF5-4119-B5D8-BEE5998ADFC5}" destId="{46A16AF1-EA74-4E43-BE73-1D51B979FDB3}" srcOrd="0" destOrd="0" presId="urn:microsoft.com/office/officeart/2005/8/layout/chevron2"/>
    <dgm:cxn modelId="{51CD030C-7801-4ABC-A6A2-E35E11CA8D6D}" type="presParOf" srcId="{4C0B941B-9AF5-4119-B5D8-BEE5998ADFC5}" destId="{986E1D1A-2772-4960-A744-E9D6A0D1D5EA}" srcOrd="1" destOrd="0" presId="urn:microsoft.com/office/officeart/2005/8/layout/chevron2"/>
    <dgm:cxn modelId="{0E4ECF83-9922-4485-AC72-31E7A2747E04}" type="presParOf" srcId="{C3F12583-0303-46A8-86DC-42B7DC12F1AD}" destId="{8983ABEB-0859-4CF3-B4EC-1D717520F613}" srcOrd="1" destOrd="0" presId="urn:microsoft.com/office/officeart/2005/8/layout/chevron2"/>
    <dgm:cxn modelId="{7F8170B0-D2EE-4D17-8F15-51594B593E70}" type="presParOf" srcId="{C3F12583-0303-46A8-86DC-42B7DC12F1AD}" destId="{351B56B7-0C25-415B-822A-BB115EB5DB59}" srcOrd="2" destOrd="0" presId="urn:microsoft.com/office/officeart/2005/8/layout/chevron2"/>
    <dgm:cxn modelId="{5E86AD4F-F1C1-4306-9D0B-D2D18465CFD3}" type="presParOf" srcId="{351B56B7-0C25-415B-822A-BB115EB5DB59}" destId="{29791B41-4CF9-4005-8C8F-74838D3E8042}" srcOrd="0" destOrd="0" presId="urn:microsoft.com/office/officeart/2005/8/layout/chevron2"/>
    <dgm:cxn modelId="{916D442C-CA69-41D2-AF11-974E37677B86}" type="presParOf" srcId="{351B56B7-0C25-415B-822A-BB115EB5DB59}" destId="{45F9765B-7B5F-4727-997F-38DDB731DBD4}" srcOrd="1" destOrd="0" presId="urn:microsoft.com/office/officeart/2005/8/layout/chevron2"/>
    <dgm:cxn modelId="{77749F1D-ACE5-4C46-A9C1-A5783EAF8D46}" type="presParOf" srcId="{C3F12583-0303-46A8-86DC-42B7DC12F1AD}" destId="{0F00EBCB-0B59-4E31-952B-A167517F5DCB}" srcOrd="3" destOrd="0" presId="urn:microsoft.com/office/officeart/2005/8/layout/chevron2"/>
    <dgm:cxn modelId="{F81308F7-1E3C-4439-9B28-D3773244DB28}" type="presParOf" srcId="{C3F12583-0303-46A8-86DC-42B7DC12F1AD}" destId="{CAA1CD52-B292-4855-9269-C802F5C554C3}" srcOrd="4" destOrd="0" presId="urn:microsoft.com/office/officeart/2005/8/layout/chevron2"/>
    <dgm:cxn modelId="{A9583E12-3082-48C4-9968-3EA39A6BF465}" type="presParOf" srcId="{CAA1CD52-B292-4855-9269-C802F5C554C3}" destId="{18796737-0D3C-4BE5-80FF-15BA479B5F7D}" srcOrd="0" destOrd="0" presId="urn:microsoft.com/office/officeart/2005/8/layout/chevron2"/>
    <dgm:cxn modelId="{BE3FCEFC-EE46-428C-8B2A-BCAA83249A50}" type="presParOf" srcId="{CAA1CD52-B292-4855-9269-C802F5C554C3}" destId="{DBCAB494-BBB5-4132-B24E-DE6ED7E3583B}" srcOrd="1" destOrd="0" presId="urn:microsoft.com/office/officeart/2005/8/layout/chevron2"/>
    <dgm:cxn modelId="{7791A235-193B-4218-94E0-13540B698C4F}" type="presParOf" srcId="{C3F12583-0303-46A8-86DC-42B7DC12F1AD}" destId="{85F0CCA7-29BD-4D7C-BAF6-8210DADE517A}" srcOrd="5" destOrd="0" presId="urn:microsoft.com/office/officeart/2005/8/layout/chevron2"/>
    <dgm:cxn modelId="{D3DAA458-ABB2-49F5-9CA0-7B65C50AE371}" type="presParOf" srcId="{C3F12583-0303-46A8-86DC-42B7DC12F1AD}" destId="{6531120A-8CD1-40A4-81EA-EC6B9428D5CB}" srcOrd="6" destOrd="0" presId="urn:microsoft.com/office/officeart/2005/8/layout/chevron2"/>
    <dgm:cxn modelId="{DE4727EC-42C8-4FD7-ACCE-10C727C5D56E}" type="presParOf" srcId="{6531120A-8CD1-40A4-81EA-EC6B9428D5CB}" destId="{A63C7945-1747-4E4E-A2E3-6B58D25D6FD3}" srcOrd="0" destOrd="0" presId="urn:microsoft.com/office/officeart/2005/8/layout/chevron2"/>
    <dgm:cxn modelId="{B1FE8343-9CFA-4CBD-8F6D-F814C90522DC}" type="presParOf" srcId="{6531120A-8CD1-40A4-81EA-EC6B9428D5CB}" destId="{90544CBF-A39B-4D4A-B9C8-90417A910128}" srcOrd="1" destOrd="0" presId="urn:microsoft.com/office/officeart/2005/8/layout/chevron2"/>
    <dgm:cxn modelId="{1C31C103-8970-4C87-B0E7-A0857B779BE9}" type="presParOf" srcId="{C3F12583-0303-46A8-86DC-42B7DC12F1AD}" destId="{B0863DDB-707F-45CB-960E-5E17A4152F78}" srcOrd="7" destOrd="0" presId="urn:microsoft.com/office/officeart/2005/8/layout/chevron2"/>
    <dgm:cxn modelId="{C47E8B7D-2138-4276-AFDA-199F07DFC7A9}" type="presParOf" srcId="{C3F12583-0303-46A8-86DC-42B7DC12F1AD}" destId="{6C4A11E0-CA43-4588-9C83-20E934ED9E33}" srcOrd="8" destOrd="0" presId="urn:microsoft.com/office/officeart/2005/8/layout/chevron2"/>
    <dgm:cxn modelId="{2E75140F-82AC-47AD-95D6-6A4DEBE72E39}" type="presParOf" srcId="{6C4A11E0-CA43-4588-9C83-20E934ED9E33}" destId="{FBC646B2-4BE1-487A-9BEA-FFEFCE367104}" srcOrd="0" destOrd="0" presId="urn:microsoft.com/office/officeart/2005/8/layout/chevron2"/>
    <dgm:cxn modelId="{15F22545-CACE-4490-A434-6861F2C1D041}" type="presParOf" srcId="{6C4A11E0-CA43-4588-9C83-20E934ED9E33}" destId="{03ECE40E-1849-4C4B-8A4C-86363B0FCF5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AED940-2032-4186-A876-5F4FE6FC308E}" type="doc">
      <dgm:prSet loTypeId="urn:microsoft.com/office/officeart/2011/layout/Picture Frame" loCatId="officeonlin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996E8064-B4B8-4238-A373-5CC443106A97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Охрана окружающей среды</a:t>
          </a:r>
          <a:endParaRPr lang="ru-RU" sz="1600" b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5D48565-F028-4896-B5AA-BE52EA62DAB1}" type="parTrans" cxnId="{A702733E-3E43-42A4-8D59-019220267DE7}">
      <dgm:prSet/>
      <dgm:spPr/>
      <dgm:t>
        <a:bodyPr/>
        <a:lstStyle/>
        <a:p>
          <a:endParaRPr lang="ru-RU"/>
        </a:p>
      </dgm:t>
    </dgm:pt>
    <dgm:pt modelId="{71AFA22F-EED4-48A9-B7E1-07938C4139FD}" type="sibTrans" cxnId="{A702733E-3E43-42A4-8D59-019220267DE7}">
      <dgm:prSet/>
      <dgm:spPr/>
      <dgm:t>
        <a:bodyPr/>
        <a:lstStyle/>
        <a:p>
          <a:endParaRPr lang="ru-RU"/>
        </a:p>
      </dgm:t>
    </dgm:pt>
    <dgm:pt modelId="{51B77FD2-F1B1-4EBE-8B2B-1EECBA2E9F55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Обеспечение продуктами питания и водой</a:t>
          </a:r>
          <a:endParaRPr lang="ru-RU" sz="1600" b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79FF823-28A5-438A-ACFD-F5B75F8173AF}" type="parTrans" cxnId="{182D2E1F-005B-4E90-AB37-6E74D63C493C}">
      <dgm:prSet/>
      <dgm:spPr/>
      <dgm:t>
        <a:bodyPr/>
        <a:lstStyle/>
        <a:p>
          <a:endParaRPr lang="ru-RU"/>
        </a:p>
      </dgm:t>
    </dgm:pt>
    <dgm:pt modelId="{8AC077CC-0AAF-4AD3-93C9-70E68ADD9B22}" type="sibTrans" cxnId="{182D2E1F-005B-4E90-AB37-6E74D63C493C}">
      <dgm:prSet/>
      <dgm:spPr/>
      <dgm:t>
        <a:bodyPr/>
        <a:lstStyle/>
        <a:p>
          <a:endParaRPr lang="ru-RU"/>
        </a:p>
      </dgm:t>
    </dgm:pt>
    <dgm:pt modelId="{C0CDFAD4-65D8-4C63-A4CE-EC1538BC9A6D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Борьба с эпидемиями и заболеваниями</a:t>
          </a:r>
          <a:endParaRPr lang="ru-RU" sz="1600" b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149296B-E274-49F2-998B-D6A7FB46DA81}" type="parTrans" cxnId="{6FCD5DC2-B7D1-4509-A001-9A0B9D0ACCD8}">
      <dgm:prSet/>
      <dgm:spPr/>
      <dgm:t>
        <a:bodyPr/>
        <a:lstStyle/>
        <a:p>
          <a:endParaRPr lang="ru-RU"/>
        </a:p>
      </dgm:t>
    </dgm:pt>
    <dgm:pt modelId="{193AB5C5-A1AB-4FBC-AB62-C9E8705F9B61}" type="sibTrans" cxnId="{6FCD5DC2-B7D1-4509-A001-9A0B9D0ACCD8}">
      <dgm:prSet/>
      <dgm:spPr/>
      <dgm:t>
        <a:bodyPr/>
        <a:lstStyle/>
        <a:p>
          <a:endParaRPr lang="ru-RU"/>
        </a:p>
      </dgm:t>
    </dgm:pt>
    <dgm:pt modelId="{056399F3-4679-4EBF-A528-4D60E571F29A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Сохранение мира и безопасности на Земле</a:t>
          </a:r>
          <a:endParaRPr lang="ru-RU" sz="1600" b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3E8DAD5-F825-49BC-BBC9-5E0DC77EC070}" type="parTrans" cxnId="{11103D38-F338-41EA-810D-45D8590320D3}">
      <dgm:prSet/>
      <dgm:spPr/>
      <dgm:t>
        <a:bodyPr/>
        <a:lstStyle/>
        <a:p>
          <a:endParaRPr lang="ru-RU"/>
        </a:p>
      </dgm:t>
    </dgm:pt>
    <dgm:pt modelId="{0683863A-D625-40F6-952C-1CA8E760934A}" type="sibTrans" cxnId="{11103D38-F338-41EA-810D-45D8590320D3}">
      <dgm:prSet/>
      <dgm:spPr/>
      <dgm:t>
        <a:bodyPr/>
        <a:lstStyle/>
        <a:p>
          <a:endParaRPr lang="ru-RU"/>
        </a:p>
      </dgm:t>
    </dgm:pt>
    <dgm:pt modelId="{C5E98BEB-41D8-43BB-B9A9-7597FBB0119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Международный терроризм</a:t>
          </a:r>
          <a:endParaRPr lang="ru-RU" sz="1600" b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6ABF892-DCFE-43B1-8703-B38D199FA06B}" type="parTrans" cxnId="{C1297CDF-511E-4A2C-9162-04EADDFAC90F}">
      <dgm:prSet/>
      <dgm:spPr/>
      <dgm:t>
        <a:bodyPr/>
        <a:lstStyle/>
        <a:p>
          <a:endParaRPr lang="ru-RU"/>
        </a:p>
      </dgm:t>
    </dgm:pt>
    <dgm:pt modelId="{B6844090-927F-4B3C-A211-7B822D61AEEA}" type="sibTrans" cxnId="{C1297CDF-511E-4A2C-9162-04EADDFAC90F}">
      <dgm:prSet/>
      <dgm:spPr/>
      <dgm:t>
        <a:bodyPr/>
        <a:lstStyle/>
        <a:p>
          <a:endParaRPr lang="ru-RU"/>
        </a:p>
      </dgm:t>
    </dgm:pt>
    <dgm:pt modelId="{292F355D-DE52-49BD-85A1-AC8D7E05C949}" type="pres">
      <dgm:prSet presAssocID="{5DAED940-2032-4186-A876-5F4FE6FC308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57B50EB1-6472-4D96-816A-0F4D1BBF9BBF}" type="pres">
      <dgm:prSet presAssocID="{996E8064-B4B8-4238-A373-5CC443106A97}" presName="composite" presStyleCnt="0"/>
      <dgm:spPr/>
    </dgm:pt>
    <dgm:pt modelId="{6F013C6B-8D9F-439C-85EE-7209F417014A}" type="pres">
      <dgm:prSet presAssocID="{996E8064-B4B8-4238-A373-5CC443106A97}" presName="ParentText" presStyleLbl="revTx" presStyleIdx="0" presStyleCnt="5" custLinFactNeighborX="-193" custLinFactNeighborY="579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8265B-AB97-4311-BA51-753B568F8A09}" type="pres">
      <dgm:prSet presAssocID="{996E8064-B4B8-4238-A373-5CC443106A97}" presName="Accent1" presStyleLbl="parChTrans1D1" presStyleIdx="0" presStyleCnt="5" custScaleY="86919" custLinFactNeighborX="-9" custLinFactNeighborY="17481"/>
      <dgm:spPr>
        <a:ln w="28575">
          <a:noFill/>
        </a:ln>
      </dgm:spPr>
    </dgm:pt>
    <dgm:pt modelId="{386FB7E8-C130-4B80-AA75-6EB5E1A6CB9F}" type="pres">
      <dgm:prSet presAssocID="{996E8064-B4B8-4238-A373-5CC443106A97}" presName="Image" presStyleLbl="alignImgPlace1" presStyleIdx="0" presStyleCnt="5" custLinFactNeighborX="796" custLinFactNeighborY="-1079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38100">
          <a:solidFill>
            <a:schemeClr val="bg2">
              <a:lumMod val="1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2BEE9AB8-00C1-419A-B68A-08F57051DC98}" type="pres">
      <dgm:prSet presAssocID="{71AFA22F-EED4-48A9-B7E1-07938C4139FD}" presName="sibTrans" presStyleCnt="0"/>
      <dgm:spPr/>
    </dgm:pt>
    <dgm:pt modelId="{31DEA3FC-DC98-4795-87DB-369FF96F2B95}" type="pres">
      <dgm:prSet presAssocID="{51B77FD2-F1B1-4EBE-8B2B-1EECBA2E9F55}" presName="composite" presStyleCnt="0"/>
      <dgm:spPr/>
    </dgm:pt>
    <dgm:pt modelId="{8E22353D-0054-4897-A264-27BD429EA231}" type="pres">
      <dgm:prSet presAssocID="{51B77FD2-F1B1-4EBE-8B2B-1EECBA2E9F55}" presName="ParentText" presStyleLbl="revTx" presStyleIdx="1" presStyleCnt="5" custScaleX="111456" custLinFactNeighborX="1006" custLinFactNeighborY="608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5EEE1-8D12-4182-A4D6-EF4F3DE36BA0}" type="pres">
      <dgm:prSet presAssocID="{51B77FD2-F1B1-4EBE-8B2B-1EECBA2E9F55}" presName="Accent1" presStyleLbl="parChTrans1D1" presStyleIdx="1" presStyleCnt="5" custLinFactNeighborX="-1855" custLinFactNeighborY="13031"/>
      <dgm:spPr>
        <a:ln w="28575">
          <a:noFill/>
        </a:ln>
      </dgm:spPr>
    </dgm:pt>
    <dgm:pt modelId="{E2A8BA8A-B325-476A-8974-DD1CDD634978}" type="pres">
      <dgm:prSet presAssocID="{51B77FD2-F1B1-4EBE-8B2B-1EECBA2E9F55}" presName="Image" presStyleLbl="alignImgPlace1" presStyleIdx="1" presStyleCnt="5" custLinFactNeighborX="-1049" custLinFactNeighborY="-10574"/>
      <dgm:spPr>
        <a:blipFill rotWithShape="1">
          <a:blip xmlns:r="http://schemas.openxmlformats.org/officeDocument/2006/relationships" r:embed="rId2"/>
          <a:stretch>
            <a:fillRect/>
          </a:stretch>
        </a:blipFill>
        <a:ln w="38100">
          <a:solidFill>
            <a:schemeClr val="bg2">
              <a:lumMod val="1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DB06D1B8-6E30-4B8A-A903-E8CCF824977D}" type="pres">
      <dgm:prSet presAssocID="{8AC077CC-0AAF-4AD3-93C9-70E68ADD9B22}" presName="sibTrans" presStyleCnt="0"/>
      <dgm:spPr/>
    </dgm:pt>
    <dgm:pt modelId="{46695263-61EA-4100-959A-061142DC96F4}" type="pres">
      <dgm:prSet presAssocID="{C0CDFAD4-65D8-4C63-A4CE-EC1538BC9A6D}" presName="composite" presStyleCnt="0"/>
      <dgm:spPr/>
    </dgm:pt>
    <dgm:pt modelId="{A3F2059D-29B4-47E9-AB72-DDC26C8741D9}" type="pres">
      <dgm:prSet presAssocID="{C0CDFAD4-65D8-4C63-A4CE-EC1538BC9A6D}" presName="ParentText" presStyleLbl="revTx" presStyleIdx="2" presStyleCnt="5" custLinFactNeighborX="-843" custLinFactNeighborY="608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76FF1E-0CF0-4660-9DE6-2326783B1ABC}" type="pres">
      <dgm:prSet presAssocID="{C0CDFAD4-65D8-4C63-A4CE-EC1538BC9A6D}" presName="Accent1" presStyleLbl="parChTrans1D1" presStyleIdx="2" presStyleCnt="5"/>
      <dgm:spPr>
        <a:ln w="28575">
          <a:noFill/>
        </a:ln>
      </dgm:spPr>
    </dgm:pt>
    <dgm:pt modelId="{5B27380A-EA5D-49C7-9E6B-D58B43CE03F3}" type="pres">
      <dgm:prSet presAssocID="{C0CDFAD4-65D8-4C63-A4CE-EC1538BC9A6D}" presName="Image" presStyleLbl="alignImgPlace1" presStyleIdx="2" presStyleCnt="5" custLinFactNeighborX="-36" custLinFactNeighborY="-1057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38100">
          <a:solidFill>
            <a:schemeClr val="bg2">
              <a:lumMod val="1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23171C6E-5E0F-443E-A082-9845E63C17B0}" type="pres">
      <dgm:prSet presAssocID="{193AB5C5-A1AB-4FBC-AB62-C9E8705F9B61}" presName="sibTrans" presStyleCnt="0"/>
      <dgm:spPr/>
    </dgm:pt>
    <dgm:pt modelId="{840F6207-96A1-43E3-AD4D-D1CF799F53FE}" type="pres">
      <dgm:prSet presAssocID="{056399F3-4679-4EBF-A528-4D60E571F29A}" presName="composite" presStyleCnt="0"/>
      <dgm:spPr/>
    </dgm:pt>
    <dgm:pt modelId="{0F51AB08-90E7-4BC8-AB1D-B6E1C6A989F8}" type="pres">
      <dgm:prSet presAssocID="{056399F3-4679-4EBF-A528-4D60E571F29A}" presName="ParentText" presStyleLbl="revTx" presStyleIdx="3" presStyleCnt="5" custScaleX="117186" custLinFactNeighborX="-933" custLinFactNeighborY="871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827130-0557-46AA-B7D7-4FFE9E48A2C0}" type="pres">
      <dgm:prSet presAssocID="{056399F3-4679-4EBF-A528-4D60E571F29A}" presName="Accent1" presStyleLbl="parChTrans1D1" presStyleIdx="3" presStyleCnt="5"/>
      <dgm:spPr>
        <a:ln w="28575">
          <a:noFill/>
        </a:ln>
      </dgm:spPr>
    </dgm:pt>
    <dgm:pt modelId="{B90B30F1-8A61-43F2-AD32-C5E19D6733E8}" type="pres">
      <dgm:prSet presAssocID="{056399F3-4679-4EBF-A528-4D60E571F29A}" presName="Image" presStyleLbl="alignImgPlace1" presStyleIdx="3" presStyleCnt="5" custLinFactNeighborX="-6972" custLinFactNeighborY="-144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38100">
          <a:solidFill>
            <a:schemeClr val="bg2">
              <a:lumMod val="1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57CC8A00-65E5-4ACF-8264-4D1D301C78F7}" type="pres">
      <dgm:prSet presAssocID="{0683863A-D625-40F6-952C-1CA8E760934A}" presName="sibTrans" presStyleCnt="0"/>
      <dgm:spPr/>
    </dgm:pt>
    <dgm:pt modelId="{595CB190-09D0-497F-824E-0CB34ABA97A5}" type="pres">
      <dgm:prSet presAssocID="{C5E98BEB-41D8-43BB-B9A9-7597FBB0119F}" presName="composite" presStyleCnt="0"/>
      <dgm:spPr/>
    </dgm:pt>
    <dgm:pt modelId="{9E526BFE-C11C-4AB2-AC96-89E0F2A26699}" type="pres">
      <dgm:prSet presAssocID="{C5E98BEB-41D8-43BB-B9A9-7597FBB0119F}" presName="ParentText" presStyleLbl="revTx" presStyleIdx="4" presStyleCnt="5" custLinFactNeighborX="82" custLinFactNeighborY="871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37CDD9-CCAC-48C7-84C4-A2166C84DA5A}" type="pres">
      <dgm:prSet presAssocID="{C5E98BEB-41D8-43BB-B9A9-7597FBB0119F}" presName="Accent1" presStyleLbl="parChTrans1D1" presStyleIdx="4" presStyleCnt="5"/>
      <dgm:spPr>
        <a:ln w="28575">
          <a:noFill/>
        </a:ln>
      </dgm:spPr>
    </dgm:pt>
    <dgm:pt modelId="{624F423F-014E-4068-9F97-B642D4B94C6E}" type="pres">
      <dgm:prSet presAssocID="{C5E98BEB-41D8-43BB-B9A9-7597FBB0119F}" presName="Image" presStyleLbl="alignImgPlac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38100">
          <a:solidFill>
            <a:schemeClr val="bg2">
              <a:lumMod val="1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</dgm:ptLst>
  <dgm:cxnLst>
    <dgm:cxn modelId="{D6E95FF0-695A-4E3E-B942-4955CB5558BA}" type="presOf" srcId="{056399F3-4679-4EBF-A528-4D60E571F29A}" destId="{0F51AB08-90E7-4BC8-AB1D-B6E1C6A989F8}" srcOrd="0" destOrd="0" presId="urn:microsoft.com/office/officeart/2011/layout/Picture Frame"/>
    <dgm:cxn modelId="{A702733E-3E43-42A4-8D59-019220267DE7}" srcId="{5DAED940-2032-4186-A876-5F4FE6FC308E}" destId="{996E8064-B4B8-4238-A373-5CC443106A97}" srcOrd="0" destOrd="0" parTransId="{35D48565-F028-4896-B5AA-BE52EA62DAB1}" sibTransId="{71AFA22F-EED4-48A9-B7E1-07938C4139FD}"/>
    <dgm:cxn modelId="{182D2E1F-005B-4E90-AB37-6E74D63C493C}" srcId="{5DAED940-2032-4186-A876-5F4FE6FC308E}" destId="{51B77FD2-F1B1-4EBE-8B2B-1EECBA2E9F55}" srcOrd="1" destOrd="0" parTransId="{D79FF823-28A5-438A-ACFD-F5B75F8173AF}" sibTransId="{8AC077CC-0AAF-4AD3-93C9-70E68ADD9B22}"/>
    <dgm:cxn modelId="{C1297CDF-511E-4A2C-9162-04EADDFAC90F}" srcId="{5DAED940-2032-4186-A876-5F4FE6FC308E}" destId="{C5E98BEB-41D8-43BB-B9A9-7597FBB0119F}" srcOrd="4" destOrd="0" parTransId="{A6ABF892-DCFE-43B1-8703-B38D199FA06B}" sibTransId="{B6844090-927F-4B3C-A211-7B822D61AEEA}"/>
    <dgm:cxn modelId="{80A066DF-BEDE-462E-BE52-834F75878B8A}" type="presOf" srcId="{996E8064-B4B8-4238-A373-5CC443106A97}" destId="{6F013C6B-8D9F-439C-85EE-7209F417014A}" srcOrd="0" destOrd="0" presId="urn:microsoft.com/office/officeart/2011/layout/Picture Frame"/>
    <dgm:cxn modelId="{BAEB15E2-7E84-42BA-A3C5-FED16C38E887}" type="presOf" srcId="{C0CDFAD4-65D8-4C63-A4CE-EC1538BC9A6D}" destId="{A3F2059D-29B4-47E9-AB72-DDC26C8741D9}" srcOrd="0" destOrd="0" presId="urn:microsoft.com/office/officeart/2011/layout/Picture Frame"/>
    <dgm:cxn modelId="{E5834BEA-9011-4797-9ED1-D6E8A7566AC6}" type="presOf" srcId="{C5E98BEB-41D8-43BB-B9A9-7597FBB0119F}" destId="{9E526BFE-C11C-4AB2-AC96-89E0F2A26699}" srcOrd="0" destOrd="0" presId="urn:microsoft.com/office/officeart/2011/layout/Picture Frame"/>
    <dgm:cxn modelId="{6FCD5DC2-B7D1-4509-A001-9A0B9D0ACCD8}" srcId="{5DAED940-2032-4186-A876-5F4FE6FC308E}" destId="{C0CDFAD4-65D8-4C63-A4CE-EC1538BC9A6D}" srcOrd="2" destOrd="0" parTransId="{9149296B-E274-49F2-998B-D6A7FB46DA81}" sibTransId="{193AB5C5-A1AB-4FBC-AB62-C9E8705F9B61}"/>
    <dgm:cxn modelId="{9F1434F9-2FB7-439A-9FE1-771DE4871AC9}" type="presOf" srcId="{5DAED940-2032-4186-A876-5F4FE6FC308E}" destId="{292F355D-DE52-49BD-85A1-AC8D7E05C949}" srcOrd="0" destOrd="0" presId="urn:microsoft.com/office/officeart/2011/layout/Picture Frame"/>
    <dgm:cxn modelId="{03B72E13-7B7E-4772-8081-1E46745E8F7F}" type="presOf" srcId="{51B77FD2-F1B1-4EBE-8B2B-1EECBA2E9F55}" destId="{8E22353D-0054-4897-A264-27BD429EA231}" srcOrd="0" destOrd="0" presId="urn:microsoft.com/office/officeart/2011/layout/Picture Frame"/>
    <dgm:cxn modelId="{11103D38-F338-41EA-810D-45D8590320D3}" srcId="{5DAED940-2032-4186-A876-5F4FE6FC308E}" destId="{056399F3-4679-4EBF-A528-4D60E571F29A}" srcOrd="3" destOrd="0" parTransId="{73E8DAD5-F825-49BC-BBC9-5E0DC77EC070}" sibTransId="{0683863A-D625-40F6-952C-1CA8E760934A}"/>
    <dgm:cxn modelId="{1411D58C-67D7-4DC8-992E-967BEDF418AC}" type="presParOf" srcId="{292F355D-DE52-49BD-85A1-AC8D7E05C949}" destId="{57B50EB1-6472-4D96-816A-0F4D1BBF9BBF}" srcOrd="0" destOrd="0" presId="urn:microsoft.com/office/officeart/2011/layout/Picture Frame"/>
    <dgm:cxn modelId="{F1BC25B2-434E-47FD-8EEF-C31D51354293}" type="presParOf" srcId="{57B50EB1-6472-4D96-816A-0F4D1BBF9BBF}" destId="{6F013C6B-8D9F-439C-85EE-7209F417014A}" srcOrd="0" destOrd="0" presId="urn:microsoft.com/office/officeart/2011/layout/Picture Frame"/>
    <dgm:cxn modelId="{569C1C35-4596-4B19-891B-1782B3B3C1B8}" type="presParOf" srcId="{57B50EB1-6472-4D96-816A-0F4D1BBF9BBF}" destId="{5238265B-AB97-4311-BA51-753B568F8A09}" srcOrd="1" destOrd="0" presId="urn:microsoft.com/office/officeart/2011/layout/Picture Frame"/>
    <dgm:cxn modelId="{580CFB1A-833E-4519-BB4F-F5BEBF3D7199}" type="presParOf" srcId="{57B50EB1-6472-4D96-816A-0F4D1BBF9BBF}" destId="{386FB7E8-C130-4B80-AA75-6EB5E1A6CB9F}" srcOrd="2" destOrd="0" presId="urn:microsoft.com/office/officeart/2011/layout/Picture Frame"/>
    <dgm:cxn modelId="{136527B3-B1B0-4C41-B73E-B6678E0EE346}" type="presParOf" srcId="{292F355D-DE52-49BD-85A1-AC8D7E05C949}" destId="{2BEE9AB8-00C1-419A-B68A-08F57051DC98}" srcOrd="1" destOrd="0" presId="urn:microsoft.com/office/officeart/2011/layout/Picture Frame"/>
    <dgm:cxn modelId="{1205EB54-2F9F-4A5C-8D4D-27154E50723C}" type="presParOf" srcId="{292F355D-DE52-49BD-85A1-AC8D7E05C949}" destId="{31DEA3FC-DC98-4795-87DB-369FF96F2B95}" srcOrd="2" destOrd="0" presId="urn:microsoft.com/office/officeart/2011/layout/Picture Frame"/>
    <dgm:cxn modelId="{40483EA4-EDF1-473E-BEB2-506424070695}" type="presParOf" srcId="{31DEA3FC-DC98-4795-87DB-369FF96F2B95}" destId="{8E22353D-0054-4897-A264-27BD429EA231}" srcOrd="0" destOrd="0" presId="urn:microsoft.com/office/officeart/2011/layout/Picture Frame"/>
    <dgm:cxn modelId="{4B6F1CB6-6DEC-4E07-A6DD-1E3200A3A28F}" type="presParOf" srcId="{31DEA3FC-DC98-4795-87DB-369FF96F2B95}" destId="{B715EEE1-8D12-4182-A4D6-EF4F3DE36BA0}" srcOrd="1" destOrd="0" presId="urn:microsoft.com/office/officeart/2011/layout/Picture Frame"/>
    <dgm:cxn modelId="{D0BF5DDE-FEA8-474B-8D43-EA5AAE59E3E4}" type="presParOf" srcId="{31DEA3FC-DC98-4795-87DB-369FF96F2B95}" destId="{E2A8BA8A-B325-476A-8974-DD1CDD634978}" srcOrd="2" destOrd="0" presId="urn:microsoft.com/office/officeart/2011/layout/Picture Frame"/>
    <dgm:cxn modelId="{0BBE5980-9295-47A2-9E44-6184CD3071F3}" type="presParOf" srcId="{292F355D-DE52-49BD-85A1-AC8D7E05C949}" destId="{DB06D1B8-6E30-4B8A-A903-E8CCF824977D}" srcOrd="3" destOrd="0" presId="urn:microsoft.com/office/officeart/2011/layout/Picture Frame"/>
    <dgm:cxn modelId="{7A083CF4-EC97-4637-B565-27FC99B3C698}" type="presParOf" srcId="{292F355D-DE52-49BD-85A1-AC8D7E05C949}" destId="{46695263-61EA-4100-959A-061142DC96F4}" srcOrd="4" destOrd="0" presId="urn:microsoft.com/office/officeart/2011/layout/Picture Frame"/>
    <dgm:cxn modelId="{E3B7F6D6-9395-4401-9061-C22C4228EA4A}" type="presParOf" srcId="{46695263-61EA-4100-959A-061142DC96F4}" destId="{A3F2059D-29B4-47E9-AB72-DDC26C8741D9}" srcOrd="0" destOrd="0" presId="urn:microsoft.com/office/officeart/2011/layout/Picture Frame"/>
    <dgm:cxn modelId="{585F6980-7E16-4710-9D2C-AFDCC9320412}" type="presParOf" srcId="{46695263-61EA-4100-959A-061142DC96F4}" destId="{E976FF1E-0CF0-4660-9DE6-2326783B1ABC}" srcOrd="1" destOrd="0" presId="urn:microsoft.com/office/officeart/2011/layout/Picture Frame"/>
    <dgm:cxn modelId="{BD6F0737-52F8-49C4-9694-5124F6B3A9F2}" type="presParOf" srcId="{46695263-61EA-4100-959A-061142DC96F4}" destId="{5B27380A-EA5D-49C7-9E6B-D58B43CE03F3}" srcOrd="2" destOrd="0" presId="urn:microsoft.com/office/officeart/2011/layout/Picture Frame"/>
    <dgm:cxn modelId="{1FB4F23C-F91F-4B8A-B257-3AFAA3FB5EF0}" type="presParOf" srcId="{292F355D-DE52-49BD-85A1-AC8D7E05C949}" destId="{23171C6E-5E0F-443E-A082-9845E63C17B0}" srcOrd="5" destOrd="0" presId="urn:microsoft.com/office/officeart/2011/layout/Picture Frame"/>
    <dgm:cxn modelId="{857B45E7-C0FE-4CE9-8B75-5DF61E54D6B6}" type="presParOf" srcId="{292F355D-DE52-49BD-85A1-AC8D7E05C949}" destId="{840F6207-96A1-43E3-AD4D-D1CF799F53FE}" srcOrd="6" destOrd="0" presId="urn:microsoft.com/office/officeart/2011/layout/Picture Frame"/>
    <dgm:cxn modelId="{DF27E4D6-0AC2-49D4-A683-9E48DDAA8226}" type="presParOf" srcId="{840F6207-96A1-43E3-AD4D-D1CF799F53FE}" destId="{0F51AB08-90E7-4BC8-AB1D-B6E1C6A989F8}" srcOrd="0" destOrd="0" presId="urn:microsoft.com/office/officeart/2011/layout/Picture Frame"/>
    <dgm:cxn modelId="{D73F571C-D8B3-433F-ABB4-E407124E2060}" type="presParOf" srcId="{840F6207-96A1-43E3-AD4D-D1CF799F53FE}" destId="{2F827130-0557-46AA-B7D7-4FFE9E48A2C0}" srcOrd="1" destOrd="0" presId="urn:microsoft.com/office/officeart/2011/layout/Picture Frame"/>
    <dgm:cxn modelId="{BE79B03A-6ED2-45BD-908F-73FABCDDAD13}" type="presParOf" srcId="{840F6207-96A1-43E3-AD4D-D1CF799F53FE}" destId="{B90B30F1-8A61-43F2-AD32-C5E19D6733E8}" srcOrd="2" destOrd="0" presId="urn:microsoft.com/office/officeart/2011/layout/Picture Frame"/>
    <dgm:cxn modelId="{8B586821-7821-47E2-B61A-CB21348B703A}" type="presParOf" srcId="{292F355D-DE52-49BD-85A1-AC8D7E05C949}" destId="{57CC8A00-65E5-4ACF-8264-4D1D301C78F7}" srcOrd="7" destOrd="0" presId="urn:microsoft.com/office/officeart/2011/layout/Picture Frame"/>
    <dgm:cxn modelId="{FA750300-4EC0-4E38-AE78-94666D57696D}" type="presParOf" srcId="{292F355D-DE52-49BD-85A1-AC8D7E05C949}" destId="{595CB190-09D0-497F-824E-0CB34ABA97A5}" srcOrd="8" destOrd="0" presId="urn:microsoft.com/office/officeart/2011/layout/Picture Frame"/>
    <dgm:cxn modelId="{C7FAF134-43DC-4A4A-93E1-58C4736A604A}" type="presParOf" srcId="{595CB190-09D0-497F-824E-0CB34ABA97A5}" destId="{9E526BFE-C11C-4AB2-AC96-89E0F2A26699}" srcOrd="0" destOrd="0" presId="urn:microsoft.com/office/officeart/2011/layout/Picture Frame"/>
    <dgm:cxn modelId="{0D03C193-8098-487F-865B-753A1A312E25}" type="presParOf" srcId="{595CB190-09D0-497F-824E-0CB34ABA97A5}" destId="{C237CDD9-CCAC-48C7-84C4-A2166C84DA5A}" srcOrd="1" destOrd="0" presId="urn:microsoft.com/office/officeart/2011/layout/Picture Frame"/>
    <dgm:cxn modelId="{4EDEFFB3-E0CE-4920-8B53-4BAD3CAA93B2}" type="presParOf" srcId="{595CB190-09D0-497F-824E-0CB34ABA97A5}" destId="{624F423F-014E-4068-9F97-B642D4B94C6E}" srcOrd="2" destOrd="0" presId="urn:microsoft.com/office/officeart/2011/layout/Picture Fram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A7C365-C272-4A6D-A72E-B9F5CD57DEAB}">
      <dsp:nvSpPr>
        <dsp:cNvPr id="0" name=""/>
        <dsp:cNvSpPr/>
      </dsp:nvSpPr>
      <dsp:spPr>
        <a:xfrm>
          <a:off x="4467318" y="599159"/>
          <a:ext cx="3104302" cy="1126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589"/>
              </a:lnTo>
              <a:lnTo>
                <a:pt x="3104302" y="846589"/>
              </a:lnTo>
              <a:lnTo>
                <a:pt x="3104302" y="1126124"/>
              </a:lnTo>
            </a:path>
          </a:pathLst>
        </a:custGeom>
        <a:noFill/>
        <a:ln w="25400" cap="flat" cmpd="sng" algn="ctr">
          <a:solidFill>
            <a:schemeClr val="bg2">
              <a:lumMod val="1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FB3F6-24DF-4DD1-B59C-C24D29452A67}">
      <dsp:nvSpPr>
        <dsp:cNvPr id="0" name=""/>
        <dsp:cNvSpPr/>
      </dsp:nvSpPr>
      <dsp:spPr>
        <a:xfrm>
          <a:off x="4421598" y="599159"/>
          <a:ext cx="91440" cy="21342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34236"/>
              </a:lnTo>
            </a:path>
          </a:pathLst>
        </a:custGeom>
        <a:noFill/>
        <a:ln w="25400" cap="flat" cmpd="sng" algn="ctr">
          <a:solidFill>
            <a:schemeClr val="bg2">
              <a:lumMod val="1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6D8199-0074-48A8-B8DB-9314079A6429}">
      <dsp:nvSpPr>
        <dsp:cNvPr id="0" name=""/>
        <dsp:cNvSpPr/>
      </dsp:nvSpPr>
      <dsp:spPr>
        <a:xfrm>
          <a:off x="1363016" y="599159"/>
          <a:ext cx="3104302" cy="1126124"/>
        </a:xfrm>
        <a:custGeom>
          <a:avLst/>
          <a:gdLst/>
          <a:ahLst/>
          <a:cxnLst/>
          <a:rect l="0" t="0" r="0" b="0"/>
          <a:pathLst>
            <a:path>
              <a:moveTo>
                <a:pt x="3104302" y="0"/>
              </a:moveTo>
              <a:lnTo>
                <a:pt x="3104302" y="846589"/>
              </a:lnTo>
              <a:lnTo>
                <a:pt x="0" y="846589"/>
              </a:lnTo>
              <a:lnTo>
                <a:pt x="0" y="1126124"/>
              </a:lnTo>
            </a:path>
          </a:pathLst>
        </a:custGeom>
        <a:noFill/>
        <a:ln w="25400" cap="flat" cmpd="sng" algn="ctr">
          <a:solidFill>
            <a:schemeClr val="bg2">
              <a:lumMod val="1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57786C-F8A6-4DDE-A0BE-613ADAA05351}">
      <dsp:nvSpPr>
        <dsp:cNvPr id="0" name=""/>
        <dsp:cNvSpPr/>
      </dsp:nvSpPr>
      <dsp:spPr>
        <a:xfrm>
          <a:off x="1327289" y="0"/>
          <a:ext cx="6280059" cy="599159"/>
        </a:xfrm>
        <a:prstGeom prst="rect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690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Классификация войн по их характеру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27289" y="0"/>
        <a:ext cx="6280059" cy="599159"/>
      </dsp:txXfrm>
    </dsp:sp>
    <dsp:sp modelId="{DD7144BA-9053-4989-93C0-53762C69CBE7}">
      <dsp:nvSpPr>
        <dsp:cNvPr id="0" name=""/>
        <dsp:cNvSpPr/>
      </dsp:nvSpPr>
      <dsp:spPr>
        <a:xfrm>
          <a:off x="3770341" y="1617439"/>
          <a:ext cx="2082462" cy="399335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3770341" y="1617439"/>
        <a:ext cx="2082462" cy="399335"/>
      </dsp:txXfrm>
    </dsp:sp>
    <dsp:sp modelId="{8D1D596A-E3A9-4BD3-B975-D4469B393799}">
      <dsp:nvSpPr>
        <dsp:cNvPr id="0" name=""/>
        <dsp:cNvSpPr/>
      </dsp:nvSpPr>
      <dsp:spPr>
        <a:xfrm>
          <a:off x="206092" y="1725284"/>
          <a:ext cx="2313847" cy="1198007"/>
        </a:xfrm>
        <a:prstGeom prst="rect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690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Справедливая (освободительная) война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6092" y="1725284"/>
        <a:ext cx="2313847" cy="1198007"/>
      </dsp:txXfrm>
    </dsp:sp>
    <dsp:sp modelId="{2C1BAFC5-E439-4133-9BC0-8B06ED0EE23D}">
      <dsp:nvSpPr>
        <dsp:cNvPr id="0" name=""/>
        <dsp:cNvSpPr/>
      </dsp:nvSpPr>
      <dsp:spPr>
        <a:xfrm>
          <a:off x="576065" y="2808312"/>
          <a:ext cx="2082462" cy="828725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Цель войны – за-щита от внешнего нападения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6065" y="2808312"/>
        <a:ext cx="2082462" cy="828725"/>
      </dsp:txXfrm>
    </dsp:sp>
    <dsp:sp modelId="{D09ED406-0468-4A53-BBE7-EF712728A2EB}">
      <dsp:nvSpPr>
        <dsp:cNvPr id="0" name=""/>
        <dsp:cNvSpPr/>
      </dsp:nvSpPr>
      <dsp:spPr>
        <a:xfrm>
          <a:off x="3310395" y="2733395"/>
          <a:ext cx="2313847" cy="1198007"/>
        </a:xfrm>
        <a:prstGeom prst="rect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690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Несправедливая (захватническая) война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10395" y="2733395"/>
        <a:ext cx="2313847" cy="1198007"/>
      </dsp:txXfrm>
    </dsp:sp>
    <dsp:sp modelId="{15621FDF-21CC-48F9-8796-F51D0A673B72}">
      <dsp:nvSpPr>
        <dsp:cNvPr id="0" name=""/>
        <dsp:cNvSpPr/>
      </dsp:nvSpPr>
      <dsp:spPr>
        <a:xfrm>
          <a:off x="3672412" y="3816423"/>
          <a:ext cx="2082462" cy="1704477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Цель войны –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-ват чужих стран и порабощение на-родов,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разграбле-ние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материальных и духовных цен-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ностей</a:t>
          </a:r>
          <a:endParaRPr lang="ru-RU" sz="1800" b="0" kern="1200" dirty="0"/>
        </a:p>
      </dsp:txBody>
      <dsp:txXfrm>
        <a:off x="3672412" y="3816423"/>
        <a:ext cx="2082462" cy="1704477"/>
      </dsp:txXfrm>
    </dsp:sp>
    <dsp:sp modelId="{0099CFBF-FEA5-4900-AEF5-A06FBDFC8F7F}">
      <dsp:nvSpPr>
        <dsp:cNvPr id="0" name=""/>
        <dsp:cNvSpPr/>
      </dsp:nvSpPr>
      <dsp:spPr>
        <a:xfrm>
          <a:off x="6414697" y="1725284"/>
          <a:ext cx="2313847" cy="1198007"/>
        </a:xfrm>
        <a:prstGeom prst="rect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690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Гражданская война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414697" y="1725284"/>
        <a:ext cx="2313847" cy="1198007"/>
      </dsp:txXfrm>
    </dsp:sp>
    <dsp:sp modelId="{636C67DC-A5E2-48E1-84B5-0DD8671DF8EF}">
      <dsp:nvSpPr>
        <dsp:cNvPr id="0" name=""/>
        <dsp:cNvSpPr/>
      </dsp:nvSpPr>
      <dsp:spPr>
        <a:xfrm>
          <a:off x="6768760" y="2808314"/>
          <a:ext cx="2082462" cy="1082355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Война между со-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циальными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груп-пами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внутри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стра-ны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за власть</a:t>
          </a:r>
          <a:endParaRPr lang="ru-RU" sz="1800" b="0" kern="1200" dirty="0"/>
        </a:p>
      </dsp:txBody>
      <dsp:txXfrm>
        <a:off x="6768760" y="2808314"/>
        <a:ext cx="2082462" cy="10823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A7C365-C272-4A6D-A72E-B9F5CD57DEAB}">
      <dsp:nvSpPr>
        <dsp:cNvPr id="0" name=""/>
        <dsp:cNvSpPr/>
      </dsp:nvSpPr>
      <dsp:spPr>
        <a:xfrm>
          <a:off x="4468419" y="832813"/>
          <a:ext cx="2180245" cy="8953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32"/>
              </a:lnTo>
              <a:lnTo>
                <a:pt x="2180245" y="506832"/>
              </a:lnTo>
              <a:lnTo>
                <a:pt x="2180245" y="895377"/>
              </a:lnTo>
            </a:path>
          </a:pathLst>
        </a:custGeom>
        <a:noFill/>
        <a:ln w="25400" cap="flat" cmpd="sng" algn="ctr">
          <a:solidFill>
            <a:schemeClr val="bg2">
              <a:lumMod val="1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6D8199-0074-48A8-B8DB-9314079A6429}">
      <dsp:nvSpPr>
        <dsp:cNvPr id="0" name=""/>
        <dsp:cNvSpPr/>
      </dsp:nvSpPr>
      <dsp:spPr>
        <a:xfrm>
          <a:off x="2333779" y="832813"/>
          <a:ext cx="2134639" cy="895377"/>
        </a:xfrm>
        <a:custGeom>
          <a:avLst/>
          <a:gdLst/>
          <a:ahLst/>
          <a:cxnLst/>
          <a:rect l="0" t="0" r="0" b="0"/>
          <a:pathLst>
            <a:path>
              <a:moveTo>
                <a:pt x="2134639" y="0"/>
              </a:moveTo>
              <a:lnTo>
                <a:pt x="2134639" y="506832"/>
              </a:lnTo>
              <a:lnTo>
                <a:pt x="0" y="506832"/>
              </a:lnTo>
              <a:lnTo>
                <a:pt x="0" y="895377"/>
              </a:lnTo>
            </a:path>
          </a:pathLst>
        </a:custGeom>
        <a:noFill/>
        <a:ln w="25400" cap="flat" cmpd="sng" algn="ctr">
          <a:solidFill>
            <a:schemeClr val="bg2">
              <a:lumMod val="1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57786C-F8A6-4DDE-A0BE-613ADAA05351}">
      <dsp:nvSpPr>
        <dsp:cNvPr id="0" name=""/>
        <dsp:cNvSpPr/>
      </dsp:nvSpPr>
      <dsp:spPr>
        <a:xfrm>
          <a:off x="103874" y="0"/>
          <a:ext cx="8729089" cy="832813"/>
        </a:xfrm>
        <a:prstGeom prst="rect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234977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Классификация войн по их масштабу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3874" y="0"/>
        <a:ext cx="8729089" cy="832813"/>
      </dsp:txXfrm>
    </dsp:sp>
    <dsp:sp modelId="{DD7144BA-9053-4989-93C0-53762C69CBE7}">
      <dsp:nvSpPr>
        <dsp:cNvPr id="0" name=""/>
        <dsp:cNvSpPr/>
      </dsp:nvSpPr>
      <dsp:spPr>
        <a:xfrm>
          <a:off x="3499642" y="1219907"/>
          <a:ext cx="2894559" cy="555064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22860" rIns="91440" bIns="2286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3499642" y="1219907"/>
        <a:ext cx="2894559" cy="555064"/>
      </dsp:txXfrm>
    </dsp:sp>
    <dsp:sp modelId="{8D1D596A-E3A9-4BD3-B975-D4469B393799}">
      <dsp:nvSpPr>
        <dsp:cNvPr id="0" name=""/>
        <dsp:cNvSpPr/>
      </dsp:nvSpPr>
      <dsp:spPr>
        <a:xfrm>
          <a:off x="725691" y="1728190"/>
          <a:ext cx="3216176" cy="1665193"/>
        </a:xfrm>
        <a:prstGeom prst="rect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234977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Локальная война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25691" y="1728190"/>
        <a:ext cx="3216176" cy="1665193"/>
      </dsp:txXfrm>
    </dsp:sp>
    <dsp:sp modelId="{2C1BAFC5-E439-4133-9BC0-8B06ED0EE23D}">
      <dsp:nvSpPr>
        <dsp:cNvPr id="0" name=""/>
        <dsp:cNvSpPr/>
      </dsp:nvSpPr>
      <dsp:spPr>
        <a:xfrm>
          <a:off x="1246924" y="3238703"/>
          <a:ext cx="2894559" cy="1581784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Война, которая охваты-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вает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относительно не-большое количество стран и имеет ограниченный географический район боевых действий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46924" y="3238703"/>
        <a:ext cx="2894559" cy="1581784"/>
      </dsp:txXfrm>
    </dsp:sp>
    <dsp:sp modelId="{0099CFBF-FEA5-4900-AEF5-A06FBDFC8F7F}">
      <dsp:nvSpPr>
        <dsp:cNvPr id="0" name=""/>
        <dsp:cNvSpPr/>
      </dsp:nvSpPr>
      <dsp:spPr>
        <a:xfrm>
          <a:off x="5040576" y="1728190"/>
          <a:ext cx="3216176" cy="1665193"/>
        </a:xfrm>
        <a:prstGeom prst="rect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234977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Мировая война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040576" y="1728190"/>
        <a:ext cx="3216176" cy="1665193"/>
      </dsp:txXfrm>
    </dsp:sp>
    <dsp:sp modelId="{636C67DC-A5E2-48E1-84B5-0DD8671DF8EF}">
      <dsp:nvSpPr>
        <dsp:cNvPr id="0" name=""/>
        <dsp:cNvSpPr/>
      </dsp:nvSpPr>
      <dsp:spPr>
        <a:xfrm>
          <a:off x="5567395" y="3238703"/>
          <a:ext cx="2894559" cy="1504441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Война, которая ведётся коалициями государств за сферы влияния, природно-сырьевые ресурсы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рын-ки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сбыта, т.е. за передел мирового господства</a:t>
          </a:r>
          <a:endParaRPr lang="ru-RU" sz="1800" b="0" kern="1200" dirty="0"/>
        </a:p>
      </dsp:txBody>
      <dsp:txXfrm>
        <a:off x="5567395" y="3238703"/>
        <a:ext cx="2894559" cy="15044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A16AF1-EA74-4E43-BE73-1D51B979FDB3}">
      <dsp:nvSpPr>
        <dsp:cNvPr id="0" name=""/>
        <dsp:cNvSpPr/>
      </dsp:nvSpPr>
      <dsp:spPr>
        <a:xfrm rot="5400000">
          <a:off x="-125669" y="322717"/>
          <a:ext cx="837796" cy="586457"/>
        </a:xfrm>
        <a:prstGeom prst="chevron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1" y="490277"/>
        <a:ext cx="586457" cy="251339"/>
      </dsp:txXfrm>
    </dsp:sp>
    <dsp:sp modelId="{986E1D1A-2772-4960-A744-E9D6A0D1D5EA}">
      <dsp:nvSpPr>
        <dsp:cNvPr id="0" name=""/>
        <dsp:cNvSpPr/>
      </dsp:nvSpPr>
      <dsp:spPr>
        <a:xfrm rot="5400000">
          <a:off x="4293410" y="-3701791"/>
          <a:ext cx="928627" cy="83425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1 сентября 1939 г. – 21 июня 1941 г.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Начало Второй мировой войны. Захват германскими войсками и их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сателли-тами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стран Западной Европы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586457" y="50494"/>
        <a:ext cx="8297202" cy="837963"/>
      </dsp:txXfrm>
    </dsp:sp>
    <dsp:sp modelId="{29791B41-4CF9-4005-8C8F-74838D3E8042}">
      <dsp:nvSpPr>
        <dsp:cNvPr id="0" name=""/>
        <dsp:cNvSpPr/>
      </dsp:nvSpPr>
      <dsp:spPr>
        <a:xfrm rot="5400000">
          <a:off x="-125669" y="1258736"/>
          <a:ext cx="837796" cy="586457"/>
        </a:xfrm>
        <a:prstGeom prst="chevron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2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1" y="1426296"/>
        <a:ext cx="586457" cy="251339"/>
      </dsp:txXfrm>
    </dsp:sp>
    <dsp:sp modelId="{45F9765B-7B5F-4727-997F-38DDB731DBD4}">
      <dsp:nvSpPr>
        <dsp:cNvPr id="0" name=""/>
        <dsp:cNvSpPr/>
      </dsp:nvSpPr>
      <dsp:spPr>
        <a:xfrm rot="5400000">
          <a:off x="4293409" y="-2765916"/>
          <a:ext cx="928629" cy="83425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22 июня 1941 г. – 18 ноября 1942 г.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Нападение гитлеровской Германии на СССР. Расширение масштабов войны. Крах немецко-фашистских планов «молниеносной войны»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586457" y="986368"/>
        <a:ext cx="8297202" cy="837965"/>
      </dsp:txXfrm>
    </dsp:sp>
    <dsp:sp modelId="{18796737-0D3C-4BE5-80FF-15BA479B5F7D}">
      <dsp:nvSpPr>
        <dsp:cNvPr id="0" name=""/>
        <dsp:cNvSpPr/>
      </dsp:nvSpPr>
      <dsp:spPr>
        <a:xfrm rot="5400000">
          <a:off x="-125669" y="2194754"/>
          <a:ext cx="837796" cy="586457"/>
        </a:xfrm>
        <a:prstGeom prst="chevron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3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1" y="2362314"/>
        <a:ext cx="586457" cy="251339"/>
      </dsp:txXfrm>
    </dsp:sp>
    <dsp:sp modelId="{DBCAB494-BBB5-4132-B24E-DE6ED7E3583B}">
      <dsp:nvSpPr>
        <dsp:cNvPr id="0" name=""/>
        <dsp:cNvSpPr/>
      </dsp:nvSpPr>
      <dsp:spPr>
        <a:xfrm rot="5400000">
          <a:off x="4293409" y="-1829898"/>
          <a:ext cx="928629" cy="83425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19 ноября 1942 г. – 31 декабря 1943 г.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Коренной перелом в войне. Срыв наступательной стратегии фашистского блока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586457" y="1922386"/>
        <a:ext cx="8297202" cy="837965"/>
      </dsp:txXfrm>
    </dsp:sp>
    <dsp:sp modelId="{A63C7945-1747-4E4E-A2E3-6B58D25D6FD3}">
      <dsp:nvSpPr>
        <dsp:cNvPr id="0" name=""/>
        <dsp:cNvSpPr/>
      </dsp:nvSpPr>
      <dsp:spPr>
        <a:xfrm rot="5400000">
          <a:off x="-125669" y="3130772"/>
          <a:ext cx="837796" cy="586457"/>
        </a:xfrm>
        <a:prstGeom prst="chevron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4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1" y="3298332"/>
        <a:ext cx="586457" cy="251339"/>
      </dsp:txXfrm>
    </dsp:sp>
    <dsp:sp modelId="{90544CBF-A39B-4D4A-B9C8-90417A910128}">
      <dsp:nvSpPr>
        <dsp:cNvPr id="0" name=""/>
        <dsp:cNvSpPr/>
      </dsp:nvSpPr>
      <dsp:spPr>
        <a:xfrm rot="5400000">
          <a:off x="4293409" y="-893879"/>
          <a:ext cx="928629" cy="83425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1 января 1944 г. – 9 мая 1945 г.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Разгром фашистского блока. Изгнание гитлеровских войск с территории СССР. Открытие второго фронта. Освобождение от германской оккупации стран Европы. Капитуляция Германии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586457" y="2858405"/>
        <a:ext cx="8297202" cy="837965"/>
      </dsp:txXfrm>
    </dsp:sp>
    <dsp:sp modelId="{FBC646B2-4BE1-487A-9BEA-FFEFCE367104}">
      <dsp:nvSpPr>
        <dsp:cNvPr id="0" name=""/>
        <dsp:cNvSpPr/>
      </dsp:nvSpPr>
      <dsp:spPr>
        <a:xfrm rot="5400000">
          <a:off x="-125669" y="4066791"/>
          <a:ext cx="837796" cy="586457"/>
        </a:xfrm>
        <a:prstGeom prst="chevron">
          <a:avLst/>
        </a:prstGeom>
        <a:solidFill>
          <a:schemeClr val="bg2">
            <a:lumMod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5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1" y="4234351"/>
        <a:ext cx="586457" cy="251339"/>
      </dsp:txXfrm>
    </dsp:sp>
    <dsp:sp modelId="{03ECE40E-1849-4C4B-8A4C-86363B0FCF58}">
      <dsp:nvSpPr>
        <dsp:cNvPr id="0" name=""/>
        <dsp:cNvSpPr/>
      </dsp:nvSpPr>
      <dsp:spPr>
        <a:xfrm rot="5400000">
          <a:off x="4293409" y="42138"/>
          <a:ext cx="928629" cy="83425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9 мая 1945 г. – 2 сентября 1945 г.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Разгром милитаристской Японии. Освобождение народов Азии от японских оккупантов. Окончание Второй мировой войны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586457" y="3794422"/>
        <a:ext cx="8297202" cy="8379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0B30F1-8A61-43F2-AD32-C5E19D6733E8}">
      <dsp:nvSpPr>
        <dsp:cNvPr id="0" name=""/>
        <dsp:cNvSpPr/>
      </dsp:nvSpPr>
      <dsp:spPr>
        <a:xfrm>
          <a:off x="1703352" y="2374344"/>
          <a:ext cx="2476300" cy="15286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38100" cap="flat" cmpd="sng" algn="ctr">
          <a:solidFill>
            <a:schemeClr val="bg2">
              <a:lumMod val="1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27380A-EA5D-49C7-9E6B-D58B43CE03F3}">
      <dsp:nvSpPr>
        <dsp:cNvPr id="0" name=""/>
        <dsp:cNvSpPr/>
      </dsp:nvSpPr>
      <dsp:spPr>
        <a:xfrm>
          <a:off x="6375016" y="180067"/>
          <a:ext cx="2476300" cy="1528606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38100" cap="flat" cmpd="sng" algn="ctr">
          <a:solidFill>
            <a:schemeClr val="bg2">
              <a:lumMod val="1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A8BA8A-B325-476A-8974-DD1CDD634978}">
      <dsp:nvSpPr>
        <dsp:cNvPr id="0" name=""/>
        <dsp:cNvSpPr/>
      </dsp:nvSpPr>
      <dsp:spPr>
        <a:xfrm>
          <a:off x="3331348" y="180067"/>
          <a:ext cx="2476300" cy="1528606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chemeClr val="bg2">
              <a:lumMod val="1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4F423F-014E-4068-9F97-B642D4B94C6E}">
      <dsp:nvSpPr>
        <dsp:cNvPr id="0" name=""/>
        <dsp:cNvSpPr/>
      </dsp:nvSpPr>
      <dsp:spPr>
        <a:xfrm>
          <a:off x="4909450" y="2396417"/>
          <a:ext cx="2476300" cy="1528606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38100" cap="flat" cmpd="sng" algn="ctr">
          <a:solidFill>
            <a:schemeClr val="bg2">
              <a:lumMod val="1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6FB7E8-C130-4B80-AA75-6EB5E1A6CB9F}">
      <dsp:nvSpPr>
        <dsp:cNvPr id="0" name=""/>
        <dsp:cNvSpPr/>
      </dsp:nvSpPr>
      <dsp:spPr>
        <a:xfrm>
          <a:off x="216901" y="180057"/>
          <a:ext cx="2476300" cy="152860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38100" cap="flat" cmpd="sng" algn="ctr">
          <a:solidFill>
            <a:schemeClr val="bg2">
              <a:lumMod val="1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013C6B-8D9F-439C-85EE-7209F417014A}">
      <dsp:nvSpPr>
        <dsp:cNvPr id="0" name=""/>
        <dsp:cNvSpPr/>
      </dsp:nvSpPr>
      <dsp:spPr>
        <a:xfrm>
          <a:off x="6" y="2016225"/>
          <a:ext cx="2471229" cy="26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Охрана окружающей среды</a:t>
          </a:r>
          <a:endParaRPr lang="ru-RU" sz="1600" b="1" kern="1200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" y="2016225"/>
        <a:ext cx="2471229" cy="261561"/>
      </dsp:txXfrm>
    </dsp:sp>
    <dsp:sp modelId="{5238265B-AB97-4311-BA51-753B568F8A09}">
      <dsp:nvSpPr>
        <dsp:cNvPr id="0" name=""/>
        <dsp:cNvSpPr/>
      </dsp:nvSpPr>
      <dsp:spPr>
        <a:xfrm>
          <a:off x="4553" y="924441"/>
          <a:ext cx="2475499" cy="1382416"/>
        </a:xfrm>
        <a:prstGeom prst="rect">
          <a:avLst/>
        </a:prstGeom>
        <a:noFill/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22353D-0054-4897-A264-27BD429EA231}">
      <dsp:nvSpPr>
        <dsp:cNvPr id="0" name=""/>
        <dsp:cNvSpPr/>
      </dsp:nvSpPr>
      <dsp:spPr>
        <a:xfrm>
          <a:off x="3048219" y="2020422"/>
          <a:ext cx="2754333" cy="26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Обеспечение продуктами питания и водой</a:t>
          </a:r>
          <a:endParaRPr lang="ru-RU" sz="1600" b="1" kern="1200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48219" y="2020422"/>
        <a:ext cx="2754333" cy="261561"/>
      </dsp:txXfrm>
    </dsp:sp>
    <dsp:sp modelId="{B715EEE1-8D12-4182-A4D6-EF4F3DE36BA0}">
      <dsp:nvSpPr>
        <dsp:cNvPr id="0" name=""/>
        <dsp:cNvSpPr/>
      </dsp:nvSpPr>
      <dsp:spPr>
        <a:xfrm>
          <a:off x="3118990" y="746333"/>
          <a:ext cx="2475499" cy="1590465"/>
        </a:xfrm>
        <a:prstGeom prst="rect">
          <a:avLst/>
        </a:prstGeom>
        <a:noFill/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2059D-29B4-47E9-AB72-DDC26C8741D9}">
      <dsp:nvSpPr>
        <dsp:cNvPr id="0" name=""/>
        <dsp:cNvSpPr/>
      </dsp:nvSpPr>
      <dsp:spPr>
        <a:xfrm>
          <a:off x="6162660" y="2020422"/>
          <a:ext cx="2471229" cy="26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Борьба с эпидемиями и заболеваниями</a:t>
          </a:r>
          <a:endParaRPr lang="ru-RU" sz="1600" b="1" kern="1200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62660" y="2020422"/>
        <a:ext cx="2471229" cy="261561"/>
      </dsp:txXfrm>
    </dsp:sp>
    <dsp:sp modelId="{E976FF1E-0CF0-4660-9DE6-2326783B1ABC}">
      <dsp:nvSpPr>
        <dsp:cNvPr id="0" name=""/>
        <dsp:cNvSpPr/>
      </dsp:nvSpPr>
      <dsp:spPr>
        <a:xfrm>
          <a:off x="6183493" y="539079"/>
          <a:ext cx="2475499" cy="1590465"/>
        </a:xfrm>
        <a:prstGeom prst="rect">
          <a:avLst/>
        </a:prstGeom>
        <a:noFill/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1AB08-90E7-4BC8-AB1D-B6E1C6A989F8}">
      <dsp:nvSpPr>
        <dsp:cNvPr id="0" name=""/>
        <dsp:cNvSpPr/>
      </dsp:nvSpPr>
      <dsp:spPr>
        <a:xfrm>
          <a:off x="1448176" y="4143915"/>
          <a:ext cx="2895935" cy="26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Сохранение мира и безопасности на Земле</a:t>
          </a:r>
          <a:endParaRPr lang="ru-RU" sz="1600" b="1" kern="1200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448176" y="4143915"/>
        <a:ext cx="2895935" cy="261561"/>
      </dsp:txXfrm>
    </dsp:sp>
    <dsp:sp modelId="{2F827130-0557-46AA-B7D7-4FFE9E48A2C0}">
      <dsp:nvSpPr>
        <dsp:cNvPr id="0" name=""/>
        <dsp:cNvSpPr/>
      </dsp:nvSpPr>
      <dsp:spPr>
        <a:xfrm>
          <a:off x="1683585" y="2593795"/>
          <a:ext cx="2475499" cy="1590465"/>
        </a:xfrm>
        <a:prstGeom prst="rect">
          <a:avLst/>
        </a:prstGeom>
        <a:noFill/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526BFE-C11C-4AB2-AC96-89E0F2A26699}">
      <dsp:nvSpPr>
        <dsp:cNvPr id="0" name=""/>
        <dsp:cNvSpPr/>
      </dsp:nvSpPr>
      <dsp:spPr>
        <a:xfrm>
          <a:off x="4719062" y="4143915"/>
          <a:ext cx="2471229" cy="26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Международный терроризм</a:t>
          </a:r>
          <a:endParaRPr lang="ru-RU" sz="1600" b="1" kern="1200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719062" y="4143915"/>
        <a:ext cx="2471229" cy="261561"/>
      </dsp:txXfrm>
    </dsp:sp>
    <dsp:sp modelId="{C237CDD9-CCAC-48C7-84C4-A2166C84DA5A}">
      <dsp:nvSpPr>
        <dsp:cNvPr id="0" name=""/>
        <dsp:cNvSpPr/>
      </dsp:nvSpPr>
      <dsp:spPr>
        <a:xfrm>
          <a:off x="4717036" y="2593795"/>
          <a:ext cx="2475499" cy="1590465"/>
        </a:xfrm>
        <a:prstGeom prst="rect">
          <a:avLst/>
        </a:prstGeom>
        <a:noFill/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Picture Frame">
  <dgm:title val="Рамка рисунка"/>
  <dgm:desc val="Служит для отображения рисунков и соответствующего текста уровня 1, отображаемых в смещенной рамке. Рекомендуется использовать только текст уровня 1."/>
  <dgm:catLst>
    <dgm:cat type="picture" pri="6500"/>
    <dgm:cat type="officeonline" pri="10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4927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Text" refType="w" fact="0"/>
              <dgm:constr type="t" for="ch" forName="ParentText" refType="h" fact="0.85"/>
              <dgm:constr type="w" for="ch" forName="ParentText" refType="w" fact="0.926"/>
              <dgm:constr type="h" for="ch" forName="ParentText" refType="h" fact="0.1463"/>
              <dgm:constr type="l" for="ch" forName="Accent1" refType="w" fact="0"/>
              <dgm:constr type="t" for="ch" forName="Accent1" refType="h" fact="0.1104"/>
              <dgm:constr type="w" for="ch" forName="Accent1" refType="w" fact="0.9276"/>
              <dgm:constr type="h" for="ch" forName="Accent1" refType="h" fact="0.8896"/>
              <dgm:constr type="l" for="ch" forName="Image" refType="w" fact="0.0721"/>
              <dgm:constr type="t" for="ch" forName="Image" refType="h" fact="0"/>
              <dgm:constr type="w" for="ch" forName="Image" refType="w" fact="0.9279"/>
              <dgm:constr type="h" for="ch" forName="Image" refType="h" fact="0.855"/>
            </dgm:constrLst>
          </dgm:if>
          <dgm:else name="Name6">
            <dgm:constrLst>
              <dgm:constr type="l" for="ch" forName="ParentText" refType="w" fact="0.0837"/>
              <dgm:constr type="t" for="ch" forName="ParentText" refType="h" fact="0.84"/>
              <dgm:constr type="w" for="ch" forName="ParentText" refType="w" fact="0.9163"/>
              <dgm:constr type="h" for="ch" forName="ParentText" refType="h" fact="0.1463"/>
              <dgm:constr type="l" for="ch" forName="Accent1" refType="w" fact="0.0724"/>
              <dgm:constr type="t" for="ch" forName="Accent1" refType="h" fact="0.1104"/>
              <dgm:constr type="w" for="ch" forName="Accent1" refType="w" fact="0.9276"/>
              <dgm:constr type="h" for="ch" forName="Accent1" refType="h" fact="0.8896"/>
              <dgm:constr type="l" for="ch" forName="Image" refType="w" fact="0"/>
              <dgm:constr type="t" for="ch" forName="Image" refType="h" fact="0"/>
              <dgm:constr type="w" for="ch" forName="Image" refType="w" fact="0.9279"/>
              <dgm:constr type="h" for="ch" forName="Image" refType="h" fact="0.855"/>
            </dgm:constrLst>
          </dgm:else>
        </dgm:choos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l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Accent1" styleLbl="parChTrans1D1">
          <dgm:alg type="sp"/>
          <dgm:shape xmlns:r="http://schemas.openxmlformats.org/officeDocument/2006/relationships" type="rect" r:blip="" zOrderOff="10">
            <dgm:adjLst/>
          </dgm:shape>
          <dgm:presOf/>
        </dgm:layoutNode>
        <dgm:layoutNode name="Image" styleLbl="alignImgPlace1">
          <dgm:alg type="sp"/>
          <dgm:shape xmlns:r="http://schemas.openxmlformats.org/officeDocument/2006/relationships" type="rect" r:blip="" zOrderOff="-15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82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9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15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96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6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41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20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63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57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7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20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8FF13-822B-4D6E-96E9-E4EAAFB86C09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54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278" y="3789040"/>
            <a:ext cx="4536504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Великая Отечественная война советского народа. 10 класс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7488832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anose="02040503050406030204" pitchFamily="18" charset="0"/>
              </a:rPr>
              <a:t>Введение</a:t>
            </a:r>
            <a:endParaRPr lang="ru-RU" b="1" dirty="0">
              <a:ln w="18415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989337" y="39670"/>
            <a:ext cx="482453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9262" y="6165304"/>
            <a:ext cx="482453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Ситник П.В.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941538" y="6188238"/>
            <a:ext cx="920134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848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67"/>
          <a:stretch/>
        </p:blipFill>
        <p:spPr>
          <a:xfrm>
            <a:off x="3179" y="0"/>
            <a:ext cx="6734505" cy="1055499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3"/>
          <a:stretch/>
        </p:blipFill>
        <p:spPr>
          <a:xfrm>
            <a:off x="4138863" y="0"/>
            <a:ext cx="5010770" cy="1055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87421" y="204583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План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055499"/>
            <a:ext cx="9149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9512" y="2276872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Войны в истории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человечества</a:t>
            </a:r>
          </a:p>
          <a:p>
            <a:pPr marL="342900" indent="-342900">
              <a:buAutoNum type="arabicPeriod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XXI век: проблема войны 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мира</a:t>
            </a:r>
          </a:p>
        </p:txBody>
      </p:sp>
    </p:spTree>
    <p:extLst>
      <p:ext uri="{BB962C8B-B14F-4D97-AF65-F5344CB8AC3E}">
        <p14:creationId xmlns:p14="http://schemas.microsoft.com/office/powerpoint/2010/main" val="18882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67"/>
          <a:stretch/>
        </p:blipFill>
        <p:spPr>
          <a:xfrm>
            <a:off x="3179" y="0"/>
            <a:ext cx="6734505" cy="1055499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3"/>
          <a:stretch/>
        </p:blipFill>
        <p:spPr>
          <a:xfrm>
            <a:off x="4138863" y="0"/>
            <a:ext cx="5010770" cy="1055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8" y="248075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Войны в истории человечества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055499"/>
            <a:ext cx="9149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72959" y="5229200"/>
            <a:ext cx="8803714" cy="1477328"/>
          </a:xfrm>
          <a:prstGeom prst="rect">
            <a:avLst/>
          </a:prstGeom>
          <a:solidFill>
            <a:schemeClr val="lt1">
              <a:alpha val="51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Всю историю человечества, от первых цивилизаций Древнего Востока до наших дней,  сопровождают войны. За 5,5 тыс. лет на Земле произошло свыше 14,5 тыс. больших и малых войн, в которых погибло почти 4 млрд человек. За этот период только 294 года были мирными. Даже в наше время некоторые государства не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от-казались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 войн как средства разрешения межгосударственных проблем.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7842" y="4584034"/>
            <a:ext cx="324863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Апофеоз войны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Худ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В.Верещагин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371958"/>
            <a:ext cx="5372344" cy="3541309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9560" y="1356569"/>
            <a:ext cx="3174905" cy="1754326"/>
          </a:xfrm>
          <a:prstGeom prst="rect">
            <a:avLst/>
          </a:prstGeom>
          <a:solidFill>
            <a:schemeClr val="lt1">
              <a:alpha val="51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Война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– это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организован-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ная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вооружённая борьба между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странами, классами, </a:t>
            </a:r>
          </a:p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народами за осуществление их экономических и 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полити-ческих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целей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24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67"/>
          <a:stretch/>
        </p:blipFill>
        <p:spPr>
          <a:xfrm>
            <a:off x="3179" y="0"/>
            <a:ext cx="6734505" cy="1055499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3"/>
          <a:stretch/>
        </p:blipFill>
        <p:spPr>
          <a:xfrm>
            <a:off x="4138863" y="0"/>
            <a:ext cx="5010770" cy="1055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8" y="248075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Войны в истории человечества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055499"/>
            <a:ext cx="9149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09168166"/>
              </p:ext>
            </p:extLst>
          </p:nvPr>
        </p:nvGraphicFramePr>
        <p:xfrm>
          <a:off x="107504" y="1196752"/>
          <a:ext cx="892899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4211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67"/>
          <a:stretch/>
        </p:blipFill>
        <p:spPr>
          <a:xfrm>
            <a:off x="3179" y="0"/>
            <a:ext cx="6734505" cy="1055499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3"/>
          <a:stretch/>
        </p:blipFill>
        <p:spPr>
          <a:xfrm>
            <a:off x="4138863" y="0"/>
            <a:ext cx="5010770" cy="1055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8" y="248075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Войны в истории человечества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055499"/>
            <a:ext cx="9149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824678929"/>
              </p:ext>
            </p:extLst>
          </p:nvPr>
        </p:nvGraphicFramePr>
        <p:xfrm>
          <a:off x="107504" y="1484784"/>
          <a:ext cx="89289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9702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67"/>
          <a:stretch/>
        </p:blipFill>
        <p:spPr>
          <a:xfrm>
            <a:off x="3179" y="0"/>
            <a:ext cx="6734505" cy="1055499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3"/>
          <a:stretch/>
        </p:blipFill>
        <p:spPr>
          <a:xfrm>
            <a:off x="4138863" y="0"/>
            <a:ext cx="5010770" cy="1055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8" y="248075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Войны в истории человечества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055499"/>
            <a:ext cx="9149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72959" y="5229200"/>
            <a:ext cx="8803714" cy="1477328"/>
          </a:xfrm>
          <a:prstGeom prst="rect">
            <a:avLst/>
          </a:prstGeom>
          <a:solidFill>
            <a:schemeClr val="lt1">
              <a:alpha val="51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Вторая мировая война – это крупнейшее противостояние в истории человечества. Военные действия велись на территории 19 стран Европы, 10 – Азии, 11 – 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Афри-ки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в Атлантическом, Тихом, Индийском и Северном Ледовитом океанах. Её 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сос-тавной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частью стала Великая Отечественная война – справедливая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освободитель-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ная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война народов СССР против нацистской Германии и её союзников.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736" y="4740592"/>
            <a:ext cx="496855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Вторая мировая война. Общий ход военных действий</a:t>
            </a:r>
          </a:p>
        </p:txBody>
      </p:sp>
      <p:pic>
        <p:nvPicPr>
          <p:cNvPr id="12" name="Picture 2" descr="http://technolog.edu.ru/kaf/ionk/DocLib2/49_%D0%92%D1%82%D0%BE%D1%80%D0%B0%D1%8F%20%D0%BC%D0%B8%D1%80%D0%BE%D0%B2%D0%B0%D1%8F%20%D0%B2%D0%BE%D0%B9%D0%BD%D0%B0_%D0%BE%D0%B1%D1%89%D0%B8%D0%B9%20%D1%85%D0%BE%D0%B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3" t="5076" r="3319" b="26556"/>
          <a:stretch/>
        </p:blipFill>
        <p:spPr bwMode="auto">
          <a:xfrm>
            <a:off x="1515795" y="1286297"/>
            <a:ext cx="6421840" cy="3312368"/>
          </a:xfrm>
          <a:prstGeom prst="rect">
            <a:avLst/>
          </a:prstGeom>
          <a:ln w="38100">
            <a:solidFill>
              <a:schemeClr val="bg2">
                <a:lumMod val="1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05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67"/>
          <a:stretch/>
        </p:blipFill>
        <p:spPr>
          <a:xfrm>
            <a:off x="3179" y="0"/>
            <a:ext cx="6734505" cy="1055499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3"/>
          <a:stretch/>
        </p:blipFill>
        <p:spPr>
          <a:xfrm>
            <a:off x="4138863" y="0"/>
            <a:ext cx="5010770" cy="1055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8" y="248075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Войны в истории человечества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055499"/>
            <a:ext cx="9149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30985822"/>
              </p:ext>
            </p:extLst>
          </p:nvPr>
        </p:nvGraphicFramePr>
        <p:xfrm>
          <a:off x="110320" y="1988840"/>
          <a:ext cx="8928992" cy="4784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437840" y="1196752"/>
            <a:ext cx="8294116" cy="589527"/>
            <a:chOff x="634876" y="3683"/>
            <a:chExt cx="8294116" cy="589527"/>
          </a:xfrm>
          <a:solidFill>
            <a:schemeClr val="bg2">
              <a:lumMod val="1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Прямоугольник с двумя скругленными соседними углами 9"/>
            <p:cNvSpPr/>
            <p:nvPr/>
          </p:nvSpPr>
          <p:spPr>
            <a:xfrm rot="5400000">
              <a:off x="4487170" y="-3848611"/>
              <a:ext cx="589527" cy="8294116"/>
            </a:xfrm>
            <a:prstGeom prst="roundRect">
              <a:avLst/>
            </a:prstGeom>
            <a:grpFill/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634876" y="32461"/>
              <a:ext cx="8265338" cy="531971"/>
            </a:xfrm>
            <a:prstGeom prst="round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1430" rIns="11430" bIns="11430" numCol="1" spcCol="1270" anchor="ctr" anchorCtr="0">
              <a:noAutofit/>
            </a:bodyPr>
            <a:lstStyle/>
            <a:p>
              <a:pPr algn="ctr"/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Периоды Второй мировой и Великой Отечественной войн</a:t>
              </a:r>
              <a:endPara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27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67"/>
          <a:stretch/>
        </p:blipFill>
        <p:spPr>
          <a:xfrm>
            <a:off x="3179" y="0"/>
            <a:ext cx="6734505" cy="1055499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3"/>
          <a:stretch/>
        </p:blipFill>
        <p:spPr>
          <a:xfrm>
            <a:off x="4138863" y="0"/>
            <a:ext cx="5010770" cy="1055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8" y="248075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Войны в истории человечества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055499"/>
            <a:ext cx="9149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19631"/>
              </p:ext>
            </p:extLst>
          </p:nvPr>
        </p:nvGraphicFramePr>
        <p:xfrm>
          <a:off x="179512" y="1397000"/>
          <a:ext cx="8784976" cy="5272360"/>
        </p:xfrm>
        <a:graphic>
          <a:graphicData uri="http://schemas.openxmlformats.org/drawingml/2006/table">
            <a:tbl>
              <a:tblPr firstRow="1">
                <a:tableStyleId>{616DA210-FB5B-4158-B5E0-FEB733F419BA}</a:tableStyleId>
              </a:tblPr>
              <a:tblGrid>
                <a:gridCol w="4392488"/>
                <a:gridCol w="4392488"/>
              </a:tblGrid>
              <a:tr h="1054472">
                <a:tc gridSpan="2">
                  <a:txBody>
                    <a:bodyPr/>
                    <a:lstStyle/>
                    <a:p>
                      <a:pPr algn="ctr"/>
                      <a:endParaRPr lang="ru-RU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Результаты Второй мировой воны</a:t>
                      </a:r>
                    </a:p>
                    <a:p>
                      <a:pPr algn="ctr"/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44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Погибло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свыше 55 млн человек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10544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Ранено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90 млн человек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10544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Искалечено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28 млн человек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10544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Материальные потери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свыше 316 млрд долларов США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957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67"/>
          <a:stretch/>
        </p:blipFill>
        <p:spPr>
          <a:xfrm>
            <a:off x="3179" y="0"/>
            <a:ext cx="6734505" cy="1055499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3"/>
          <a:stretch/>
        </p:blipFill>
        <p:spPr>
          <a:xfrm>
            <a:off x="4138863" y="0"/>
            <a:ext cx="5010770" cy="1055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8" y="248075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XXI век: проблема войны и мира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055499"/>
            <a:ext cx="9149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437840" y="1196752"/>
            <a:ext cx="8294116" cy="589527"/>
            <a:chOff x="634876" y="3683"/>
            <a:chExt cx="8294116" cy="589527"/>
          </a:xfrm>
          <a:solidFill>
            <a:schemeClr val="bg2">
              <a:lumMod val="1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Прямоугольник с двумя скругленными соседними углами 9"/>
            <p:cNvSpPr/>
            <p:nvPr/>
          </p:nvSpPr>
          <p:spPr>
            <a:xfrm rot="5400000">
              <a:off x="4487170" y="-3848611"/>
              <a:ext cx="589527" cy="8294116"/>
            </a:xfrm>
            <a:prstGeom prst="roundRect">
              <a:avLst/>
            </a:prstGeom>
            <a:grpFill/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634876" y="32461"/>
              <a:ext cx="8265338" cy="531971"/>
            </a:xfrm>
            <a:prstGeom prst="round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1430" rIns="11430" bIns="11430" numCol="1" spcCol="1270" anchor="ctr" anchorCtr="0">
              <a:noAutofit/>
            </a:bodyPr>
            <a:lstStyle/>
            <a:p>
              <a:pPr algn="ctr"/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Основные глобальные проблемы современности</a:t>
              </a:r>
            </a:p>
          </p:txBody>
        </p:sp>
      </p:grpSp>
      <p:graphicFrame>
        <p:nvGraphicFramePr>
          <p:cNvPr id="1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112486"/>
              </p:ext>
            </p:extLst>
          </p:nvPr>
        </p:nvGraphicFramePr>
        <p:xfrm>
          <a:off x="107504" y="2060848"/>
          <a:ext cx="88569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3812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</TotalTime>
  <Words>507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Введение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Лицей Ивацевичского района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</dc:title>
  <dc:subject>Введение</dc:subject>
  <dc:creator>Ситник П.В.</dc:creator>
  <dc:description>Презентация</dc:description>
  <cp:lastModifiedBy>Ситник П.В.</cp:lastModifiedBy>
  <cp:revision>102</cp:revision>
  <dcterms:created xsi:type="dcterms:W3CDTF">2014-03-29T17:14:05Z</dcterms:created>
  <dcterms:modified xsi:type="dcterms:W3CDTF">2015-03-28T09:00:18Z</dcterms:modified>
  <cp:category>Великая Отечественная война советского народа. 10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27.05.2012</vt:lpwstr>
  </property>
</Properties>
</file>