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50" r:id="rId4"/>
    <p:sldId id="375" r:id="rId5"/>
    <p:sldId id="376" r:id="rId6"/>
    <p:sldId id="377" r:id="rId7"/>
    <p:sldId id="378" r:id="rId8"/>
    <p:sldId id="379" r:id="rId9"/>
    <p:sldId id="380" r:id="rId10"/>
    <p:sldId id="381" r:id="rId11"/>
    <p:sldId id="382" r:id="rId12"/>
    <p:sldId id="383" r:id="rId13"/>
    <p:sldId id="384" r:id="rId14"/>
    <p:sldId id="385" r:id="rId15"/>
    <p:sldId id="386" r:id="rId16"/>
    <p:sldId id="387" r:id="rId17"/>
    <p:sldId id="388" r:id="rId18"/>
    <p:sldId id="389" r:id="rId19"/>
    <p:sldId id="390" r:id="rId20"/>
    <p:sldId id="391" r:id="rId21"/>
    <p:sldId id="392" r:id="rId22"/>
    <p:sldId id="393" r:id="rId23"/>
    <p:sldId id="394" r:id="rId24"/>
    <p:sldId id="395" r:id="rId25"/>
    <p:sldId id="396" r:id="rId26"/>
    <p:sldId id="39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1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image" Target="../media/image4.jpg"/><Relationship Id="rId4" Type="http://schemas.openxmlformats.org/officeDocument/2006/relationships/image" Target="../media/image7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image" Target="../media/image4.jpg"/><Relationship Id="rId4" Type="http://schemas.openxmlformats.org/officeDocument/2006/relationships/image" Target="../media/image7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13E4E7-2675-480E-B966-9A60D2466621}" type="doc">
      <dgm:prSet loTypeId="urn:microsoft.com/office/officeart/2005/8/layout/hierarchy2" loCatId="hierarchy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4A6AA116-ABA8-4E96-8546-CB4A61B06440}">
      <dgm:prSet phldrT="[Текст]" custT="1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Операция «Багратион»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734B53B3-2E42-4AA0-97A3-9A5E58A1E728}" type="parTrans" cxnId="{A45DDF38-11D7-4E38-8F75-EDF337AFB1ED}">
      <dgm:prSet/>
      <dgm:spPr/>
      <dgm:t>
        <a:bodyPr/>
        <a:lstStyle/>
        <a:p>
          <a:endParaRPr lang="ru-RU"/>
        </a:p>
      </dgm:t>
    </dgm:pt>
    <dgm:pt modelId="{40E4A6C3-C877-4969-9B74-1AFDB2A48FFA}" type="sibTrans" cxnId="{A45DDF38-11D7-4E38-8F75-EDF337AFB1ED}">
      <dgm:prSet/>
      <dgm:spPr/>
      <dgm:t>
        <a:bodyPr/>
        <a:lstStyle/>
        <a:p>
          <a:endParaRPr lang="ru-RU"/>
        </a:p>
      </dgm:t>
    </dgm:pt>
    <dgm:pt modelId="{8B87505C-FF2F-4A9B-AA6E-36332951E55D}">
      <dgm:prSet phldrT="[Текст]" custT="1"/>
      <dgm:spPr/>
      <dgm:t>
        <a:bodyPr/>
        <a:lstStyle/>
        <a:p>
          <a:r>
            <a:rPr lang="en-U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I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этап</a:t>
          </a:r>
        </a:p>
        <a:p>
          <a:r>
            <a:rPr lang="ru-RU" sz="1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23 июня – 4 июля 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1944 г.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66CECFD7-2372-4820-B869-030FEE949FAC}" type="parTrans" cxnId="{05C52FE7-B5D5-4224-BC61-DC11598509E4}">
      <dgm:prSet/>
      <dgm:spPr/>
      <dgm:t>
        <a:bodyPr/>
        <a:lstStyle/>
        <a:p>
          <a:endParaRPr lang="ru-RU"/>
        </a:p>
      </dgm:t>
    </dgm:pt>
    <dgm:pt modelId="{46D052A3-36AC-4DDC-A69B-C28A6B6041C5}" type="sibTrans" cxnId="{05C52FE7-B5D5-4224-BC61-DC11598509E4}">
      <dgm:prSet/>
      <dgm:spPr/>
      <dgm:t>
        <a:bodyPr/>
        <a:lstStyle/>
        <a:p>
          <a:endParaRPr lang="ru-RU"/>
        </a:p>
      </dgm:t>
    </dgm:pt>
    <dgm:pt modelId="{0FB953D7-7863-41F2-A958-3527C1DDC786}">
      <dgm:prSet phldrT="[Текст]" custT="1"/>
      <dgm:spPr/>
      <dgm:t>
        <a:bodyPr/>
        <a:lstStyle/>
        <a:p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Витебско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-Оршанская операция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492AB217-0196-49A0-9A11-4F98E8B01D23}" type="parTrans" cxnId="{E09E68CE-9B8B-479E-AFEC-92D28C97E83E}">
      <dgm:prSet/>
      <dgm:spPr/>
      <dgm:t>
        <a:bodyPr/>
        <a:lstStyle/>
        <a:p>
          <a:endParaRPr lang="ru-RU"/>
        </a:p>
      </dgm:t>
    </dgm:pt>
    <dgm:pt modelId="{3BB8E99C-F5D3-43FC-9035-F3F1C27163E8}" type="sibTrans" cxnId="{E09E68CE-9B8B-479E-AFEC-92D28C97E83E}">
      <dgm:prSet/>
      <dgm:spPr/>
      <dgm:t>
        <a:bodyPr/>
        <a:lstStyle/>
        <a:p>
          <a:endParaRPr lang="ru-RU"/>
        </a:p>
      </dgm:t>
    </dgm:pt>
    <dgm:pt modelId="{F260309F-AF80-4B5A-BD3C-6E8DB0475D5C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Могилёвская операция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359D6800-A11B-48ED-95D6-2314F2E513D1}" type="parTrans" cxnId="{368CD8E2-73D3-4DEB-AB19-8D65E8BA93FA}">
      <dgm:prSet/>
      <dgm:spPr/>
      <dgm:t>
        <a:bodyPr/>
        <a:lstStyle/>
        <a:p>
          <a:endParaRPr lang="ru-RU"/>
        </a:p>
      </dgm:t>
    </dgm:pt>
    <dgm:pt modelId="{396429BC-983A-420A-B326-0820BB00C532}" type="sibTrans" cxnId="{368CD8E2-73D3-4DEB-AB19-8D65E8BA93FA}">
      <dgm:prSet/>
      <dgm:spPr/>
      <dgm:t>
        <a:bodyPr/>
        <a:lstStyle/>
        <a:p>
          <a:endParaRPr lang="ru-RU"/>
        </a:p>
      </dgm:t>
    </dgm:pt>
    <dgm:pt modelId="{AD67075A-B87C-4743-947E-AAC660C481A5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en-U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II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этап</a:t>
          </a:r>
        </a:p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5 июля – 29 августа 1944 г.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45F11108-C424-4C00-807E-72D3EC1F5092}" type="parTrans" cxnId="{3581610A-0439-4BD9-93FA-9901160CFE25}">
      <dgm:prSet/>
      <dgm:spPr>
        <a:solidFill>
          <a:schemeClr val="tx2"/>
        </a:solidFill>
      </dgm:spPr>
      <dgm:t>
        <a:bodyPr/>
        <a:lstStyle/>
        <a:p>
          <a:endParaRPr lang="ru-RU"/>
        </a:p>
      </dgm:t>
    </dgm:pt>
    <dgm:pt modelId="{1382A44F-A9D7-46F1-BF62-D3B3C7F28838}" type="sibTrans" cxnId="{3581610A-0439-4BD9-93FA-9901160CFE25}">
      <dgm:prSet/>
      <dgm:spPr/>
      <dgm:t>
        <a:bodyPr/>
        <a:lstStyle/>
        <a:p>
          <a:endParaRPr lang="ru-RU"/>
        </a:p>
      </dgm:t>
    </dgm:pt>
    <dgm:pt modelId="{43A8BEB5-10E1-4EE6-BC95-8EE9A727A438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Шяуляйская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операция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71B7F1C0-17B8-4F11-8E95-B198F2A12CDF}" type="parTrans" cxnId="{E5A7A163-DD3B-40F2-8D9B-64A6F6BFAF48}">
      <dgm:prSet/>
      <dgm:spPr>
        <a:solidFill>
          <a:schemeClr val="tx2"/>
        </a:solidFill>
      </dgm:spPr>
      <dgm:t>
        <a:bodyPr/>
        <a:lstStyle/>
        <a:p>
          <a:endParaRPr lang="ru-RU"/>
        </a:p>
      </dgm:t>
    </dgm:pt>
    <dgm:pt modelId="{5A0A44F5-CFC5-40F4-AD29-B4CB5AD1B9C8}" type="sibTrans" cxnId="{E5A7A163-DD3B-40F2-8D9B-64A6F6BFAF48}">
      <dgm:prSet/>
      <dgm:spPr/>
      <dgm:t>
        <a:bodyPr/>
        <a:lstStyle/>
        <a:p>
          <a:endParaRPr lang="ru-RU"/>
        </a:p>
      </dgm:t>
    </dgm:pt>
    <dgm:pt modelId="{C098CE46-F633-4C72-9C2F-497D6D49EDFB}">
      <dgm:prSet phldrT="[Текст]" custT="1"/>
      <dgm:spPr/>
      <dgm:t>
        <a:bodyPr/>
        <a:lstStyle/>
        <a:p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Бобруйская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операция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0AD27D7A-7C5B-4272-A547-6092FDB5BD4F}" type="parTrans" cxnId="{3AF41FE9-CBAC-41AB-A1EA-703D794CA087}">
      <dgm:prSet/>
      <dgm:spPr/>
      <dgm:t>
        <a:bodyPr/>
        <a:lstStyle/>
        <a:p>
          <a:endParaRPr lang="ru-RU"/>
        </a:p>
      </dgm:t>
    </dgm:pt>
    <dgm:pt modelId="{7D04D25D-3289-4EE8-8F34-5DB8B76E24C2}" type="sibTrans" cxnId="{3AF41FE9-CBAC-41AB-A1EA-703D794CA087}">
      <dgm:prSet/>
      <dgm:spPr/>
      <dgm:t>
        <a:bodyPr/>
        <a:lstStyle/>
        <a:p>
          <a:endParaRPr lang="ru-RU"/>
        </a:p>
      </dgm:t>
    </dgm:pt>
    <dgm:pt modelId="{A090F860-0001-4D1C-A217-D6984EB0C3B3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Полоцкая операция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8526A626-9557-434C-B8F6-018D449429DF}" type="parTrans" cxnId="{981E18C6-441A-4F45-8671-72D0B07CBF59}">
      <dgm:prSet/>
      <dgm:spPr/>
      <dgm:t>
        <a:bodyPr/>
        <a:lstStyle/>
        <a:p>
          <a:endParaRPr lang="ru-RU"/>
        </a:p>
      </dgm:t>
    </dgm:pt>
    <dgm:pt modelId="{0EF87863-C2CE-47C5-B95A-1C3F8A849317}" type="sibTrans" cxnId="{981E18C6-441A-4F45-8671-72D0B07CBF59}">
      <dgm:prSet/>
      <dgm:spPr/>
      <dgm:t>
        <a:bodyPr/>
        <a:lstStyle/>
        <a:p>
          <a:endParaRPr lang="ru-RU"/>
        </a:p>
      </dgm:t>
    </dgm:pt>
    <dgm:pt modelId="{35CCCA47-AD45-4441-A4EF-DAA85AFCC31A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Вильнюсская операция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F6509463-B8DE-4C4E-B7B1-30EE936216CD}" type="parTrans" cxnId="{27AEE8CF-595A-4CD3-80C7-5548DB794864}">
      <dgm:prSet/>
      <dgm:spPr>
        <a:solidFill>
          <a:schemeClr val="tx2"/>
        </a:solidFill>
      </dgm:spPr>
      <dgm:t>
        <a:bodyPr/>
        <a:lstStyle/>
        <a:p>
          <a:endParaRPr lang="ru-RU"/>
        </a:p>
      </dgm:t>
    </dgm:pt>
    <dgm:pt modelId="{13B76EA5-D6C0-41E5-8AAD-75E64D4BA98C}" type="sibTrans" cxnId="{27AEE8CF-595A-4CD3-80C7-5548DB794864}">
      <dgm:prSet/>
      <dgm:spPr/>
      <dgm:t>
        <a:bodyPr/>
        <a:lstStyle/>
        <a:p>
          <a:endParaRPr lang="ru-RU"/>
        </a:p>
      </dgm:t>
    </dgm:pt>
    <dgm:pt modelId="{21E8CFD5-BC9E-44BE-9520-0FEF20737ACC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Каунасская операция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2CF68388-0536-437C-ACB6-9C1C133A47CC}" type="parTrans" cxnId="{D25B8A59-3617-4CDA-8040-A3E0C6711E59}">
      <dgm:prSet/>
      <dgm:spPr>
        <a:solidFill>
          <a:schemeClr val="tx2"/>
        </a:solidFill>
      </dgm:spPr>
      <dgm:t>
        <a:bodyPr/>
        <a:lstStyle/>
        <a:p>
          <a:endParaRPr lang="ru-RU"/>
        </a:p>
      </dgm:t>
    </dgm:pt>
    <dgm:pt modelId="{D15B349B-29CE-457C-8368-02A11498154B}" type="sibTrans" cxnId="{D25B8A59-3617-4CDA-8040-A3E0C6711E59}">
      <dgm:prSet/>
      <dgm:spPr/>
      <dgm:t>
        <a:bodyPr/>
        <a:lstStyle/>
        <a:p>
          <a:endParaRPr lang="ru-RU"/>
        </a:p>
      </dgm:t>
    </dgm:pt>
    <dgm:pt modelId="{EC2098D8-07AF-4F67-9054-803375BFDC4E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Белостокская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операция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1DA25156-FBFF-4C31-A7F5-7EAE05126131}" type="parTrans" cxnId="{D9CA2534-4FDA-416E-9D0D-6B408E3667B1}">
      <dgm:prSet/>
      <dgm:spPr>
        <a:solidFill>
          <a:schemeClr val="tx2"/>
        </a:solidFill>
      </dgm:spPr>
      <dgm:t>
        <a:bodyPr/>
        <a:lstStyle/>
        <a:p>
          <a:endParaRPr lang="ru-RU"/>
        </a:p>
      </dgm:t>
    </dgm:pt>
    <dgm:pt modelId="{4A04874E-497B-46CA-B560-4D6FBB0F50F9}" type="sibTrans" cxnId="{D9CA2534-4FDA-416E-9D0D-6B408E3667B1}">
      <dgm:prSet/>
      <dgm:spPr/>
      <dgm:t>
        <a:bodyPr/>
        <a:lstStyle/>
        <a:p>
          <a:endParaRPr lang="ru-RU"/>
        </a:p>
      </dgm:t>
    </dgm:pt>
    <dgm:pt modelId="{187D33CA-2459-4F98-A0DF-1481BB1DB2BC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Люблин-Брестская операция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13A190E9-1548-4B37-A8A4-905DFEA39DC0}" type="parTrans" cxnId="{8B611C6E-A312-49C2-8582-163DAA88D0F9}">
      <dgm:prSet/>
      <dgm:spPr>
        <a:solidFill>
          <a:schemeClr val="tx2"/>
        </a:solidFill>
      </dgm:spPr>
      <dgm:t>
        <a:bodyPr/>
        <a:lstStyle/>
        <a:p>
          <a:endParaRPr lang="ru-RU"/>
        </a:p>
      </dgm:t>
    </dgm:pt>
    <dgm:pt modelId="{60047816-A782-4E6B-B279-27E43A9B4872}" type="sibTrans" cxnId="{8B611C6E-A312-49C2-8582-163DAA88D0F9}">
      <dgm:prSet/>
      <dgm:spPr/>
      <dgm:t>
        <a:bodyPr/>
        <a:lstStyle/>
        <a:p>
          <a:endParaRPr lang="ru-RU"/>
        </a:p>
      </dgm:t>
    </dgm:pt>
    <dgm:pt modelId="{F8C96EF1-9B8E-4A09-B9AD-F8AE52DEE432}" type="pres">
      <dgm:prSet presAssocID="{8613E4E7-2675-480E-B966-9A60D246662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C4B6AF6-3058-46B6-A62F-FC539A7CCADC}" type="pres">
      <dgm:prSet presAssocID="{4A6AA116-ABA8-4E96-8546-CB4A61B06440}" presName="root1" presStyleCnt="0"/>
      <dgm:spPr/>
    </dgm:pt>
    <dgm:pt modelId="{606C437B-1204-4938-8446-0B5F76B28649}" type="pres">
      <dgm:prSet presAssocID="{4A6AA116-ABA8-4E96-8546-CB4A61B06440}" presName="LevelOneTextNode" presStyleLbl="node0" presStyleIdx="0" presStyleCnt="1" custScaleX="189499" custScaleY="153311" custLinFactX="-144045" custLinFactNeighborX="-200000" custLinFactNeighborY="24469">
        <dgm:presLayoutVars>
          <dgm:chPref val="3"/>
        </dgm:presLayoutVars>
      </dgm:prSet>
      <dgm:spPr/>
    </dgm:pt>
    <dgm:pt modelId="{F37F6782-1B14-4631-AA57-6074B5452C2A}" type="pres">
      <dgm:prSet presAssocID="{4A6AA116-ABA8-4E96-8546-CB4A61B06440}" presName="level2hierChild" presStyleCnt="0"/>
      <dgm:spPr/>
    </dgm:pt>
    <dgm:pt modelId="{F47BCE63-EAE7-431C-A84F-6DD8F6E4079F}" type="pres">
      <dgm:prSet presAssocID="{66CECFD7-2372-4820-B869-030FEE949FAC}" presName="conn2-1" presStyleLbl="parChTrans1D2" presStyleIdx="0" presStyleCnt="2"/>
      <dgm:spPr/>
    </dgm:pt>
    <dgm:pt modelId="{01C0543F-9B80-4FF2-81C2-67E0BC51354E}" type="pres">
      <dgm:prSet presAssocID="{66CECFD7-2372-4820-B869-030FEE949FAC}" presName="connTx" presStyleLbl="parChTrans1D2" presStyleIdx="0" presStyleCnt="2"/>
      <dgm:spPr/>
    </dgm:pt>
    <dgm:pt modelId="{4DAA1313-F1A7-41CE-8255-13D8F7F3F04C}" type="pres">
      <dgm:prSet presAssocID="{8B87505C-FF2F-4A9B-AA6E-36332951E55D}" presName="root2" presStyleCnt="0"/>
      <dgm:spPr/>
    </dgm:pt>
    <dgm:pt modelId="{DFF12784-9488-47FF-B592-638270966BC8}" type="pres">
      <dgm:prSet presAssocID="{8B87505C-FF2F-4A9B-AA6E-36332951E55D}" presName="LevelTwoTextNode" presStyleLbl="node2" presStyleIdx="0" presStyleCnt="2" custScaleX="298060" custScaleY="225686" custLinFactNeighborX="-74502" custLinFactNeighborY="275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76DD190-10CF-4C06-B4CC-AAC977D3CAEA}" type="pres">
      <dgm:prSet presAssocID="{8B87505C-FF2F-4A9B-AA6E-36332951E55D}" presName="level3hierChild" presStyleCnt="0"/>
      <dgm:spPr/>
    </dgm:pt>
    <dgm:pt modelId="{3732BDB2-9A5B-4CAA-B669-DFE711E34125}" type="pres">
      <dgm:prSet presAssocID="{492AB217-0196-49A0-9A11-4F98E8B01D23}" presName="conn2-1" presStyleLbl="parChTrans1D3" presStyleIdx="0" presStyleCnt="9"/>
      <dgm:spPr/>
    </dgm:pt>
    <dgm:pt modelId="{6672AE40-A846-4EC7-8B02-613031AC3B28}" type="pres">
      <dgm:prSet presAssocID="{492AB217-0196-49A0-9A11-4F98E8B01D23}" presName="connTx" presStyleLbl="parChTrans1D3" presStyleIdx="0" presStyleCnt="9"/>
      <dgm:spPr/>
    </dgm:pt>
    <dgm:pt modelId="{7A3A2D42-F59E-491F-948B-7A9D48E23764}" type="pres">
      <dgm:prSet presAssocID="{0FB953D7-7863-41F2-A958-3527C1DDC786}" presName="root2" presStyleCnt="0"/>
      <dgm:spPr/>
    </dgm:pt>
    <dgm:pt modelId="{EF14F289-3E1E-48FF-8423-ABA4269487FD}" type="pres">
      <dgm:prSet presAssocID="{0FB953D7-7863-41F2-A958-3527C1DDC786}" presName="LevelTwoTextNode" presStyleLbl="node3" presStyleIdx="0" presStyleCnt="9" custScaleX="394370" custLinFactNeighborX="73663" custLinFactNeighborY="6154">
        <dgm:presLayoutVars>
          <dgm:chPref val="3"/>
        </dgm:presLayoutVars>
      </dgm:prSet>
      <dgm:spPr/>
    </dgm:pt>
    <dgm:pt modelId="{6D998D4A-6D29-4773-88E0-E6F4226F8F91}" type="pres">
      <dgm:prSet presAssocID="{0FB953D7-7863-41F2-A958-3527C1DDC786}" presName="level3hierChild" presStyleCnt="0"/>
      <dgm:spPr/>
    </dgm:pt>
    <dgm:pt modelId="{80C148AB-E366-4EAD-B240-D71225844C09}" type="pres">
      <dgm:prSet presAssocID="{359D6800-A11B-48ED-95D6-2314F2E513D1}" presName="conn2-1" presStyleLbl="parChTrans1D3" presStyleIdx="1" presStyleCnt="9"/>
      <dgm:spPr/>
    </dgm:pt>
    <dgm:pt modelId="{7C8E9347-E321-4259-AFE9-85073915359D}" type="pres">
      <dgm:prSet presAssocID="{359D6800-A11B-48ED-95D6-2314F2E513D1}" presName="connTx" presStyleLbl="parChTrans1D3" presStyleIdx="1" presStyleCnt="9"/>
      <dgm:spPr/>
    </dgm:pt>
    <dgm:pt modelId="{22A76F66-E8D9-43D8-900D-763D0DFB414C}" type="pres">
      <dgm:prSet presAssocID="{F260309F-AF80-4B5A-BD3C-6E8DB0475D5C}" presName="root2" presStyleCnt="0"/>
      <dgm:spPr/>
    </dgm:pt>
    <dgm:pt modelId="{2FD72B31-A4E7-44B1-83A4-63A9E94C0E15}" type="pres">
      <dgm:prSet presAssocID="{F260309F-AF80-4B5A-BD3C-6E8DB0475D5C}" presName="LevelTwoTextNode" presStyleLbl="node3" presStyleIdx="1" presStyleCnt="9" custScaleX="394370" custLinFactNeighborX="73663" custLinFactNeighborY="6154">
        <dgm:presLayoutVars>
          <dgm:chPref val="3"/>
        </dgm:presLayoutVars>
      </dgm:prSet>
      <dgm:spPr/>
    </dgm:pt>
    <dgm:pt modelId="{5F9D45CC-3166-48E4-A919-041F140D842E}" type="pres">
      <dgm:prSet presAssocID="{F260309F-AF80-4B5A-BD3C-6E8DB0475D5C}" presName="level3hierChild" presStyleCnt="0"/>
      <dgm:spPr/>
    </dgm:pt>
    <dgm:pt modelId="{20411671-F1B7-4DB2-8EB4-5F1584FCBA1E}" type="pres">
      <dgm:prSet presAssocID="{0AD27D7A-7C5B-4272-A547-6092FDB5BD4F}" presName="conn2-1" presStyleLbl="parChTrans1D3" presStyleIdx="2" presStyleCnt="9"/>
      <dgm:spPr/>
    </dgm:pt>
    <dgm:pt modelId="{157D5AA1-F78E-4F4B-B56B-D28F17127FCB}" type="pres">
      <dgm:prSet presAssocID="{0AD27D7A-7C5B-4272-A547-6092FDB5BD4F}" presName="connTx" presStyleLbl="parChTrans1D3" presStyleIdx="2" presStyleCnt="9"/>
      <dgm:spPr/>
    </dgm:pt>
    <dgm:pt modelId="{410949DD-BA28-41D6-8097-E58FB3043D5B}" type="pres">
      <dgm:prSet presAssocID="{C098CE46-F633-4C72-9C2F-497D6D49EDFB}" presName="root2" presStyleCnt="0"/>
      <dgm:spPr/>
    </dgm:pt>
    <dgm:pt modelId="{BAB51D1F-4A97-4F81-8E27-395587CA946A}" type="pres">
      <dgm:prSet presAssocID="{C098CE46-F633-4C72-9C2F-497D6D49EDFB}" presName="LevelTwoTextNode" presStyleLbl="node3" presStyleIdx="2" presStyleCnt="9" custScaleX="394370" custLinFactNeighborX="73663" custLinFactNeighborY="6154">
        <dgm:presLayoutVars>
          <dgm:chPref val="3"/>
        </dgm:presLayoutVars>
      </dgm:prSet>
      <dgm:spPr/>
    </dgm:pt>
    <dgm:pt modelId="{672663AB-4BE7-400F-A75E-8AC5EFF8EE05}" type="pres">
      <dgm:prSet presAssocID="{C098CE46-F633-4C72-9C2F-497D6D49EDFB}" presName="level3hierChild" presStyleCnt="0"/>
      <dgm:spPr/>
    </dgm:pt>
    <dgm:pt modelId="{916DB872-8160-452A-86B4-2BBAA4DA684E}" type="pres">
      <dgm:prSet presAssocID="{8526A626-9557-434C-B8F6-018D449429DF}" presName="conn2-1" presStyleLbl="parChTrans1D3" presStyleIdx="3" presStyleCnt="9"/>
      <dgm:spPr/>
    </dgm:pt>
    <dgm:pt modelId="{C0BDE4F2-F90B-447B-A754-CB2BAC3D1BBF}" type="pres">
      <dgm:prSet presAssocID="{8526A626-9557-434C-B8F6-018D449429DF}" presName="connTx" presStyleLbl="parChTrans1D3" presStyleIdx="3" presStyleCnt="9"/>
      <dgm:spPr/>
    </dgm:pt>
    <dgm:pt modelId="{0D67FF26-DF35-44FA-BDC5-AD39FFC6BE8A}" type="pres">
      <dgm:prSet presAssocID="{A090F860-0001-4D1C-A217-D6984EB0C3B3}" presName="root2" presStyleCnt="0"/>
      <dgm:spPr/>
    </dgm:pt>
    <dgm:pt modelId="{8C0CAB15-ECA9-42DD-9589-F99A330FF975}" type="pres">
      <dgm:prSet presAssocID="{A090F860-0001-4D1C-A217-D6984EB0C3B3}" presName="LevelTwoTextNode" presStyleLbl="node3" presStyleIdx="3" presStyleCnt="9" custScaleX="394370" custLinFactNeighborX="73663" custLinFactNeighborY="6154">
        <dgm:presLayoutVars>
          <dgm:chPref val="3"/>
        </dgm:presLayoutVars>
      </dgm:prSet>
      <dgm:spPr/>
    </dgm:pt>
    <dgm:pt modelId="{1156130C-ED3F-40EF-901C-5CA9ABF4C531}" type="pres">
      <dgm:prSet presAssocID="{A090F860-0001-4D1C-A217-D6984EB0C3B3}" presName="level3hierChild" presStyleCnt="0"/>
      <dgm:spPr/>
    </dgm:pt>
    <dgm:pt modelId="{03782012-C5B2-491D-9F4E-82ED9E558683}" type="pres">
      <dgm:prSet presAssocID="{45F11108-C424-4C00-807E-72D3EC1F5092}" presName="conn2-1" presStyleLbl="parChTrans1D2" presStyleIdx="1" presStyleCnt="2"/>
      <dgm:spPr/>
    </dgm:pt>
    <dgm:pt modelId="{AC75FB9D-D9F4-4D18-AFE2-9BEB012C2FDB}" type="pres">
      <dgm:prSet presAssocID="{45F11108-C424-4C00-807E-72D3EC1F5092}" presName="connTx" presStyleLbl="parChTrans1D2" presStyleIdx="1" presStyleCnt="2"/>
      <dgm:spPr/>
    </dgm:pt>
    <dgm:pt modelId="{62ADC58D-6256-4F0E-B054-BD5B1210D6EF}" type="pres">
      <dgm:prSet presAssocID="{AD67075A-B87C-4743-947E-AAC660C481A5}" presName="root2" presStyleCnt="0"/>
      <dgm:spPr/>
    </dgm:pt>
    <dgm:pt modelId="{35F0038F-206F-4748-BC75-CB2E281C79B8}" type="pres">
      <dgm:prSet presAssocID="{AD67075A-B87C-4743-947E-AAC660C481A5}" presName="LevelTwoTextNode" presStyleLbl="node2" presStyleIdx="1" presStyleCnt="2" custScaleX="298060" custScaleY="225686" custLinFactNeighborX="-74502" custLinFactNeighborY="27592">
        <dgm:presLayoutVars>
          <dgm:chPref val="3"/>
        </dgm:presLayoutVars>
      </dgm:prSet>
      <dgm:spPr/>
    </dgm:pt>
    <dgm:pt modelId="{7D7F062B-D7A0-4CEB-9D36-9661676CC5B7}" type="pres">
      <dgm:prSet presAssocID="{AD67075A-B87C-4743-947E-AAC660C481A5}" presName="level3hierChild" presStyleCnt="0"/>
      <dgm:spPr/>
    </dgm:pt>
    <dgm:pt modelId="{B23A8FB7-A01D-4663-805A-E71CB3135944}" type="pres">
      <dgm:prSet presAssocID="{71B7F1C0-17B8-4F11-8E95-B198F2A12CDF}" presName="conn2-1" presStyleLbl="parChTrans1D3" presStyleIdx="4" presStyleCnt="9"/>
      <dgm:spPr/>
    </dgm:pt>
    <dgm:pt modelId="{FC576A40-CEC9-4965-911F-7264F0B12DED}" type="pres">
      <dgm:prSet presAssocID="{71B7F1C0-17B8-4F11-8E95-B198F2A12CDF}" presName="connTx" presStyleLbl="parChTrans1D3" presStyleIdx="4" presStyleCnt="9"/>
      <dgm:spPr/>
    </dgm:pt>
    <dgm:pt modelId="{7588ED50-C6A1-42A1-BCD6-DDFFFBFC242B}" type="pres">
      <dgm:prSet presAssocID="{43A8BEB5-10E1-4EE6-BC95-8EE9A727A438}" presName="root2" presStyleCnt="0"/>
      <dgm:spPr/>
    </dgm:pt>
    <dgm:pt modelId="{3C65894C-CDC5-4165-BA28-B846C9E3C4F2}" type="pres">
      <dgm:prSet presAssocID="{43A8BEB5-10E1-4EE6-BC95-8EE9A727A438}" presName="LevelTwoTextNode" presStyleLbl="node3" presStyleIdx="4" presStyleCnt="9" custScaleX="394370" custLinFactNeighborX="73663" custLinFactNeighborY="6154">
        <dgm:presLayoutVars>
          <dgm:chPref val="3"/>
        </dgm:presLayoutVars>
      </dgm:prSet>
      <dgm:spPr/>
    </dgm:pt>
    <dgm:pt modelId="{2761D99E-80BB-4DCF-8528-6283D612C81F}" type="pres">
      <dgm:prSet presAssocID="{43A8BEB5-10E1-4EE6-BC95-8EE9A727A438}" presName="level3hierChild" presStyleCnt="0"/>
      <dgm:spPr/>
    </dgm:pt>
    <dgm:pt modelId="{74142C7F-3D00-421A-BBEA-1A1369865591}" type="pres">
      <dgm:prSet presAssocID="{F6509463-B8DE-4C4E-B7B1-30EE936216CD}" presName="conn2-1" presStyleLbl="parChTrans1D3" presStyleIdx="5" presStyleCnt="9"/>
      <dgm:spPr/>
    </dgm:pt>
    <dgm:pt modelId="{94EF6401-F5F4-48E5-B058-5F1A7AD6B831}" type="pres">
      <dgm:prSet presAssocID="{F6509463-B8DE-4C4E-B7B1-30EE936216CD}" presName="connTx" presStyleLbl="parChTrans1D3" presStyleIdx="5" presStyleCnt="9"/>
      <dgm:spPr/>
    </dgm:pt>
    <dgm:pt modelId="{FBB52FC4-E1BD-4E0C-9D58-382974FC7A5C}" type="pres">
      <dgm:prSet presAssocID="{35CCCA47-AD45-4441-A4EF-DAA85AFCC31A}" presName="root2" presStyleCnt="0"/>
      <dgm:spPr/>
    </dgm:pt>
    <dgm:pt modelId="{7BC9910D-EAD5-4737-9789-3305489335C0}" type="pres">
      <dgm:prSet presAssocID="{35CCCA47-AD45-4441-A4EF-DAA85AFCC31A}" presName="LevelTwoTextNode" presStyleLbl="node3" presStyleIdx="5" presStyleCnt="9" custScaleX="394370" custLinFactNeighborX="73663" custLinFactNeighborY="6154">
        <dgm:presLayoutVars>
          <dgm:chPref val="3"/>
        </dgm:presLayoutVars>
      </dgm:prSet>
      <dgm:spPr/>
    </dgm:pt>
    <dgm:pt modelId="{0C055FEF-5AF8-4C21-90D0-A7B7FBADF379}" type="pres">
      <dgm:prSet presAssocID="{35CCCA47-AD45-4441-A4EF-DAA85AFCC31A}" presName="level3hierChild" presStyleCnt="0"/>
      <dgm:spPr/>
    </dgm:pt>
    <dgm:pt modelId="{3BC91F3E-532A-4290-8D55-3C061714C024}" type="pres">
      <dgm:prSet presAssocID="{2CF68388-0536-437C-ACB6-9C1C133A47CC}" presName="conn2-1" presStyleLbl="parChTrans1D3" presStyleIdx="6" presStyleCnt="9"/>
      <dgm:spPr/>
    </dgm:pt>
    <dgm:pt modelId="{30624776-0E03-4B81-8E4E-FB3CAB633CA0}" type="pres">
      <dgm:prSet presAssocID="{2CF68388-0536-437C-ACB6-9C1C133A47CC}" presName="connTx" presStyleLbl="parChTrans1D3" presStyleIdx="6" presStyleCnt="9"/>
      <dgm:spPr/>
    </dgm:pt>
    <dgm:pt modelId="{3718BF21-D7A8-4132-A9E1-4BE73E492B54}" type="pres">
      <dgm:prSet presAssocID="{21E8CFD5-BC9E-44BE-9520-0FEF20737ACC}" presName="root2" presStyleCnt="0"/>
      <dgm:spPr/>
    </dgm:pt>
    <dgm:pt modelId="{54846A22-D612-48A5-B48B-FA971966A82E}" type="pres">
      <dgm:prSet presAssocID="{21E8CFD5-BC9E-44BE-9520-0FEF20737ACC}" presName="LevelTwoTextNode" presStyleLbl="node3" presStyleIdx="6" presStyleCnt="9" custScaleX="394370" custLinFactNeighborX="73663" custLinFactNeighborY="6154">
        <dgm:presLayoutVars>
          <dgm:chPref val="3"/>
        </dgm:presLayoutVars>
      </dgm:prSet>
      <dgm:spPr/>
    </dgm:pt>
    <dgm:pt modelId="{CFB03B17-7776-43D0-91D1-B101DA1793D6}" type="pres">
      <dgm:prSet presAssocID="{21E8CFD5-BC9E-44BE-9520-0FEF20737ACC}" presName="level3hierChild" presStyleCnt="0"/>
      <dgm:spPr/>
    </dgm:pt>
    <dgm:pt modelId="{FCCD91F5-D680-4786-8371-11197E40F133}" type="pres">
      <dgm:prSet presAssocID="{1DA25156-FBFF-4C31-A7F5-7EAE05126131}" presName="conn2-1" presStyleLbl="parChTrans1D3" presStyleIdx="7" presStyleCnt="9"/>
      <dgm:spPr/>
    </dgm:pt>
    <dgm:pt modelId="{779722D3-77F8-4F4C-8142-456149A2C16A}" type="pres">
      <dgm:prSet presAssocID="{1DA25156-FBFF-4C31-A7F5-7EAE05126131}" presName="connTx" presStyleLbl="parChTrans1D3" presStyleIdx="7" presStyleCnt="9"/>
      <dgm:spPr/>
    </dgm:pt>
    <dgm:pt modelId="{3080C950-C09E-475A-9B50-6C272BAB8A9B}" type="pres">
      <dgm:prSet presAssocID="{EC2098D8-07AF-4F67-9054-803375BFDC4E}" presName="root2" presStyleCnt="0"/>
      <dgm:spPr/>
    </dgm:pt>
    <dgm:pt modelId="{FF0FAFBB-B74E-405B-BCD1-41FF163FF3F1}" type="pres">
      <dgm:prSet presAssocID="{EC2098D8-07AF-4F67-9054-803375BFDC4E}" presName="LevelTwoTextNode" presStyleLbl="node3" presStyleIdx="7" presStyleCnt="9" custScaleX="394370" custLinFactNeighborX="73663" custLinFactNeighborY="6154">
        <dgm:presLayoutVars>
          <dgm:chPref val="3"/>
        </dgm:presLayoutVars>
      </dgm:prSet>
      <dgm:spPr/>
    </dgm:pt>
    <dgm:pt modelId="{B897B719-CBE5-4C6C-B0BF-D668A95E1103}" type="pres">
      <dgm:prSet presAssocID="{EC2098D8-07AF-4F67-9054-803375BFDC4E}" presName="level3hierChild" presStyleCnt="0"/>
      <dgm:spPr/>
    </dgm:pt>
    <dgm:pt modelId="{D4A77038-468F-4637-8B87-9306E326FE86}" type="pres">
      <dgm:prSet presAssocID="{13A190E9-1548-4B37-A8A4-905DFEA39DC0}" presName="conn2-1" presStyleLbl="parChTrans1D3" presStyleIdx="8" presStyleCnt="9"/>
      <dgm:spPr/>
    </dgm:pt>
    <dgm:pt modelId="{AAC3873B-1172-4DA9-B2A2-89EEC34D7DDC}" type="pres">
      <dgm:prSet presAssocID="{13A190E9-1548-4B37-A8A4-905DFEA39DC0}" presName="connTx" presStyleLbl="parChTrans1D3" presStyleIdx="8" presStyleCnt="9"/>
      <dgm:spPr/>
    </dgm:pt>
    <dgm:pt modelId="{8A8AE1C9-EC61-447E-AE29-6A731CCF89EC}" type="pres">
      <dgm:prSet presAssocID="{187D33CA-2459-4F98-A0DF-1481BB1DB2BC}" presName="root2" presStyleCnt="0"/>
      <dgm:spPr/>
    </dgm:pt>
    <dgm:pt modelId="{3DE4F824-4F5C-4A37-8315-E903077831CB}" type="pres">
      <dgm:prSet presAssocID="{187D33CA-2459-4F98-A0DF-1481BB1DB2BC}" presName="LevelTwoTextNode" presStyleLbl="node3" presStyleIdx="8" presStyleCnt="9" custScaleX="394370" custLinFactNeighborX="73663" custLinFactNeighborY="6154">
        <dgm:presLayoutVars>
          <dgm:chPref val="3"/>
        </dgm:presLayoutVars>
      </dgm:prSet>
      <dgm:spPr/>
    </dgm:pt>
    <dgm:pt modelId="{1C2665A6-7163-4E52-B6F6-3E193753F3B7}" type="pres">
      <dgm:prSet presAssocID="{187D33CA-2459-4F98-A0DF-1481BB1DB2BC}" presName="level3hierChild" presStyleCnt="0"/>
      <dgm:spPr/>
    </dgm:pt>
  </dgm:ptLst>
  <dgm:cxnLst>
    <dgm:cxn modelId="{FEB0DA80-5939-4B57-935C-78BCE26C343E}" type="presOf" srcId="{492AB217-0196-49A0-9A11-4F98E8B01D23}" destId="{6672AE40-A846-4EC7-8B02-613031AC3B28}" srcOrd="1" destOrd="0" presId="urn:microsoft.com/office/officeart/2005/8/layout/hierarchy2"/>
    <dgm:cxn modelId="{1D6EB538-8139-4C18-970E-4C19456A2A4A}" type="presOf" srcId="{45F11108-C424-4C00-807E-72D3EC1F5092}" destId="{AC75FB9D-D9F4-4D18-AFE2-9BEB012C2FDB}" srcOrd="1" destOrd="0" presId="urn:microsoft.com/office/officeart/2005/8/layout/hierarchy2"/>
    <dgm:cxn modelId="{FEAEAD1B-A890-4E36-9B69-896C49555A6A}" type="presOf" srcId="{43A8BEB5-10E1-4EE6-BC95-8EE9A727A438}" destId="{3C65894C-CDC5-4165-BA28-B846C9E3C4F2}" srcOrd="0" destOrd="0" presId="urn:microsoft.com/office/officeart/2005/8/layout/hierarchy2"/>
    <dgm:cxn modelId="{3D6D7379-FDDB-460D-8E29-1EA6C80B46D2}" type="presOf" srcId="{35CCCA47-AD45-4441-A4EF-DAA85AFCC31A}" destId="{7BC9910D-EAD5-4737-9789-3305489335C0}" srcOrd="0" destOrd="0" presId="urn:microsoft.com/office/officeart/2005/8/layout/hierarchy2"/>
    <dgm:cxn modelId="{D93C9DC3-D2AB-4532-9E01-8DA5F8C39101}" type="presOf" srcId="{0FB953D7-7863-41F2-A958-3527C1DDC786}" destId="{EF14F289-3E1E-48FF-8423-ABA4269487FD}" srcOrd="0" destOrd="0" presId="urn:microsoft.com/office/officeart/2005/8/layout/hierarchy2"/>
    <dgm:cxn modelId="{74BC0F82-5ADE-4999-8AA8-D6047031F395}" type="presOf" srcId="{1DA25156-FBFF-4C31-A7F5-7EAE05126131}" destId="{FCCD91F5-D680-4786-8371-11197E40F133}" srcOrd="0" destOrd="0" presId="urn:microsoft.com/office/officeart/2005/8/layout/hierarchy2"/>
    <dgm:cxn modelId="{27AEE8CF-595A-4CD3-80C7-5548DB794864}" srcId="{AD67075A-B87C-4743-947E-AAC660C481A5}" destId="{35CCCA47-AD45-4441-A4EF-DAA85AFCC31A}" srcOrd="1" destOrd="0" parTransId="{F6509463-B8DE-4C4E-B7B1-30EE936216CD}" sibTransId="{13B76EA5-D6C0-41E5-8AAD-75E64D4BA98C}"/>
    <dgm:cxn modelId="{4DE65928-B661-413F-9F3A-A28819693F52}" type="presOf" srcId="{2CF68388-0536-437C-ACB6-9C1C133A47CC}" destId="{30624776-0E03-4B81-8E4E-FB3CAB633CA0}" srcOrd="1" destOrd="0" presId="urn:microsoft.com/office/officeart/2005/8/layout/hierarchy2"/>
    <dgm:cxn modelId="{727C6583-FCBE-4CCF-837C-E67080F3B737}" type="presOf" srcId="{EC2098D8-07AF-4F67-9054-803375BFDC4E}" destId="{FF0FAFBB-B74E-405B-BCD1-41FF163FF3F1}" srcOrd="0" destOrd="0" presId="urn:microsoft.com/office/officeart/2005/8/layout/hierarchy2"/>
    <dgm:cxn modelId="{E5A7A163-DD3B-40F2-8D9B-64A6F6BFAF48}" srcId="{AD67075A-B87C-4743-947E-AAC660C481A5}" destId="{43A8BEB5-10E1-4EE6-BC95-8EE9A727A438}" srcOrd="0" destOrd="0" parTransId="{71B7F1C0-17B8-4F11-8E95-B198F2A12CDF}" sibTransId="{5A0A44F5-CFC5-40F4-AD29-B4CB5AD1B9C8}"/>
    <dgm:cxn modelId="{E09E68CE-9B8B-479E-AFEC-92D28C97E83E}" srcId="{8B87505C-FF2F-4A9B-AA6E-36332951E55D}" destId="{0FB953D7-7863-41F2-A958-3527C1DDC786}" srcOrd="0" destOrd="0" parTransId="{492AB217-0196-49A0-9A11-4F98E8B01D23}" sibTransId="{3BB8E99C-F5D3-43FC-9035-F3F1C27163E8}"/>
    <dgm:cxn modelId="{84F5F771-E828-4FCA-BF1C-1911CD889E87}" type="presOf" srcId="{4A6AA116-ABA8-4E96-8546-CB4A61B06440}" destId="{606C437B-1204-4938-8446-0B5F76B28649}" srcOrd="0" destOrd="0" presId="urn:microsoft.com/office/officeart/2005/8/layout/hierarchy2"/>
    <dgm:cxn modelId="{EBEA578A-7158-4714-8BC5-D74443592F61}" type="presOf" srcId="{21E8CFD5-BC9E-44BE-9520-0FEF20737ACC}" destId="{54846A22-D612-48A5-B48B-FA971966A82E}" srcOrd="0" destOrd="0" presId="urn:microsoft.com/office/officeart/2005/8/layout/hierarchy2"/>
    <dgm:cxn modelId="{DF1D2805-9775-4298-9C48-82C5E6E18AB7}" type="presOf" srcId="{66CECFD7-2372-4820-B869-030FEE949FAC}" destId="{01C0543F-9B80-4FF2-81C2-67E0BC51354E}" srcOrd="1" destOrd="0" presId="urn:microsoft.com/office/officeart/2005/8/layout/hierarchy2"/>
    <dgm:cxn modelId="{41197790-53E6-4F55-8943-8679E3B590DB}" type="presOf" srcId="{F260309F-AF80-4B5A-BD3C-6E8DB0475D5C}" destId="{2FD72B31-A4E7-44B1-83A4-63A9E94C0E15}" srcOrd="0" destOrd="0" presId="urn:microsoft.com/office/officeart/2005/8/layout/hierarchy2"/>
    <dgm:cxn modelId="{3E7AFE01-2ADA-4028-8981-6D2D27EE9F16}" type="presOf" srcId="{0AD27D7A-7C5B-4272-A547-6092FDB5BD4F}" destId="{20411671-F1B7-4DB2-8EB4-5F1584FCBA1E}" srcOrd="0" destOrd="0" presId="urn:microsoft.com/office/officeart/2005/8/layout/hierarchy2"/>
    <dgm:cxn modelId="{4E0C7710-D3D8-4110-B743-D5873A18EB99}" type="presOf" srcId="{13A190E9-1548-4B37-A8A4-905DFEA39DC0}" destId="{AAC3873B-1172-4DA9-B2A2-89EEC34D7DDC}" srcOrd="1" destOrd="0" presId="urn:microsoft.com/office/officeart/2005/8/layout/hierarchy2"/>
    <dgm:cxn modelId="{90F132C0-F414-407C-99FC-571073872429}" type="presOf" srcId="{71B7F1C0-17B8-4F11-8E95-B198F2A12CDF}" destId="{B23A8FB7-A01D-4663-805A-E71CB3135944}" srcOrd="0" destOrd="0" presId="urn:microsoft.com/office/officeart/2005/8/layout/hierarchy2"/>
    <dgm:cxn modelId="{F769BB56-F8CD-4122-9396-64F3EC7D3683}" type="presOf" srcId="{A090F860-0001-4D1C-A217-D6984EB0C3B3}" destId="{8C0CAB15-ECA9-42DD-9589-F99A330FF975}" srcOrd="0" destOrd="0" presId="urn:microsoft.com/office/officeart/2005/8/layout/hierarchy2"/>
    <dgm:cxn modelId="{57C4DEEC-50BD-4571-ADB0-FFC3CD4DB0CD}" type="presOf" srcId="{359D6800-A11B-48ED-95D6-2314F2E513D1}" destId="{7C8E9347-E321-4259-AFE9-85073915359D}" srcOrd="1" destOrd="0" presId="urn:microsoft.com/office/officeart/2005/8/layout/hierarchy2"/>
    <dgm:cxn modelId="{D9CA2534-4FDA-416E-9D0D-6B408E3667B1}" srcId="{AD67075A-B87C-4743-947E-AAC660C481A5}" destId="{EC2098D8-07AF-4F67-9054-803375BFDC4E}" srcOrd="3" destOrd="0" parTransId="{1DA25156-FBFF-4C31-A7F5-7EAE05126131}" sibTransId="{4A04874E-497B-46CA-B560-4D6FBB0F50F9}"/>
    <dgm:cxn modelId="{53F56B46-E3D3-4F36-83FD-144D3A79D92F}" type="presOf" srcId="{359D6800-A11B-48ED-95D6-2314F2E513D1}" destId="{80C148AB-E366-4EAD-B240-D71225844C09}" srcOrd="0" destOrd="0" presId="urn:microsoft.com/office/officeart/2005/8/layout/hierarchy2"/>
    <dgm:cxn modelId="{EB5CCEC2-EE3E-4BE8-BF99-F6E57890CB52}" type="presOf" srcId="{66CECFD7-2372-4820-B869-030FEE949FAC}" destId="{F47BCE63-EAE7-431C-A84F-6DD8F6E4079F}" srcOrd="0" destOrd="0" presId="urn:microsoft.com/office/officeart/2005/8/layout/hierarchy2"/>
    <dgm:cxn modelId="{532E69EA-DA4C-409C-84F1-AB87B08CD335}" type="presOf" srcId="{8526A626-9557-434C-B8F6-018D449429DF}" destId="{916DB872-8160-452A-86B4-2BBAA4DA684E}" srcOrd="0" destOrd="0" presId="urn:microsoft.com/office/officeart/2005/8/layout/hierarchy2"/>
    <dgm:cxn modelId="{4E0DF4C7-254B-4F66-A3B2-66D873BAF5B6}" type="presOf" srcId="{71B7F1C0-17B8-4F11-8E95-B198F2A12CDF}" destId="{FC576A40-CEC9-4965-911F-7264F0B12DED}" srcOrd="1" destOrd="0" presId="urn:microsoft.com/office/officeart/2005/8/layout/hierarchy2"/>
    <dgm:cxn modelId="{368CD8E2-73D3-4DEB-AB19-8D65E8BA93FA}" srcId="{8B87505C-FF2F-4A9B-AA6E-36332951E55D}" destId="{F260309F-AF80-4B5A-BD3C-6E8DB0475D5C}" srcOrd="1" destOrd="0" parTransId="{359D6800-A11B-48ED-95D6-2314F2E513D1}" sibTransId="{396429BC-983A-420A-B326-0820BB00C532}"/>
    <dgm:cxn modelId="{8D5748CB-C139-4034-AA41-7C2284E30506}" type="presOf" srcId="{8613E4E7-2675-480E-B966-9A60D2466621}" destId="{F8C96EF1-9B8E-4A09-B9AD-F8AE52DEE432}" srcOrd="0" destOrd="0" presId="urn:microsoft.com/office/officeart/2005/8/layout/hierarchy2"/>
    <dgm:cxn modelId="{D89D9392-2B99-44B2-ABF9-DEC56E2F055B}" type="presOf" srcId="{1DA25156-FBFF-4C31-A7F5-7EAE05126131}" destId="{779722D3-77F8-4F4C-8142-456149A2C16A}" srcOrd="1" destOrd="0" presId="urn:microsoft.com/office/officeart/2005/8/layout/hierarchy2"/>
    <dgm:cxn modelId="{E194B7EB-C69F-4F17-A5DF-DF8241B16DD8}" type="presOf" srcId="{0AD27D7A-7C5B-4272-A547-6092FDB5BD4F}" destId="{157D5AA1-F78E-4F4B-B56B-D28F17127FCB}" srcOrd="1" destOrd="0" presId="urn:microsoft.com/office/officeart/2005/8/layout/hierarchy2"/>
    <dgm:cxn modelId="{5574A2C2-3818-4532-907B-C58247DC7E41}" type="presOf" srcId="{F6509463-B8DE-4C4E-B7B1-30EE936216CD}" destId="{94EF6401-F5F4-48E5-B058-5F1A7AD6B831}" srcOrd="1" destOrd="0" presId="urn:microsoft.com/office/officeart/2005/8/layout/hierarchy2"/>
    <dgm:cxn modelId="{E0110CF7-5B11-4F63-B109-0539E888BBF1}" type="presOf" srcId="{8B87505C-FF2F-4A9B-AA6E-36332951E55D}" destId="{DFF12784-9488-47FF-B592-638270966BC8}" srcOrd="0" destOrd="0" presId="urn:microsoft.com/office/officeart/2005/8/layout/hierarchy2"/>
    <dgm:cxn modelId="{A45DDF38-11D7-4E38-8F75-EDF337AFB1ED}" srcId="{8613E4E7-2675-480E-B966-9A60D2466621}" destId="{4A6AA116-ABA8-4E96-8546-CB4A61B06440}" srcOrd="0" destOrd="0" parTransId="{734B53B3-2E42-4AA0-97A3-9A5E58A1E728}" sibTransId="{40E4A6C3-C877-4969-9B74-1AFDB2A48FFA}"/>
    <dgm:cxn modelId="{54F2CDB2-A89B-4B8C-AAFF-E31F90DEA698}" type="presOf" srcId="{C098CE46-F633-4C72-9C2F-497D6D49EDFB}" destId="{BAB51D1F-4A97-4F81-8E27-395587CA946A}" srcOrd="0" destOrd="0" presId="urn:microsoft.com/office/officeart/2005/8/layout/hierarchy2"/>
    <dgm:cxn modelId="{05C52FE7-B5D5-4224-BC61-DC11598509E4}" srcId="{4A6AA116-ABA8-4E96-8546-CB4A61B06440}" destId="{8B87505C-FF2F-4A9B-AA6E-36332951E55D}" srcOrd="0" destOrd="0" parTransId="{66CECFD7-2372-4820-B869-030FEE949FAC}" sibTransId="{46D052A3-36AC-4DDC-A69B-C28A6B6041C5}"/>
    <dgm:cxn modelId="{981E18C6-441A-4F45-8671-72D0B07CBF59}" srcId="{8B87505C-FF2F-4A9B-AA6E-36332951E55D}" destId="{A090F860-0001-4D1C-A217-D6984EB0C3B3}" srcOrd="3" destOrd="0" parTransId="{8526A626-9557-434C-B8F6-018D449429DF}" sibTransId="{0EF87863-C2CE-47C5-B95A-1C3F8A849317}"/>
    <dgm:cxn modelId="{8B611C6E-A312-49C2-8582-163DAA88D0F9}" srcId="{AD67075A-B87C-4743-947E-AAC660C481A5}" destId="{187D33CA-2459-4F98-A0DF-1481BB1DB2BC}" srcOrd="4" destOrd="0" parTransId="{13A190E9-1548-4B37-A8A4-905DFEA39DC0}" sibTransId="{60047816-A782-4E6B-B279-27E43A9B4872}"/>
    <dgm:cxn modelId="{D25B8A59-3617-4CDA-8040-A3E0C6711E59}" srcId="{AD67075A-B87C-4743-947E-AAC660C481A5}" destId="{21E8CFD5-BC9E-44BE-9520-0FEF20737ACC}" srcOrd="2" destOrd="0" parTransId="{2CF68388-0536-437C-ACB6-9C1C133A47CC}" sibTransId="{D15B349B-29CE-457C-8368-02A11498154B}"/>
    <dgm:cxn modelId="{F5565618-7156-4073-AA44-D5D78E5ADEB9}" type="presOf" srcId="{492AB217-0196-49A0-9A11-4F98E8B01D23}" destId="{3732BDB2-9A5B-4CAA-B669-DFE711E34125}" srcOrd="0" destOrd="0" presId="urn:microsoft.com/office/officeart/2005/8/layout/hierarchy2"/>
    <dgm:cxn modelId="{551C2688-525C-4043-82C2-8480CAB27E96}" type="presOf" srcId="{45F11108-C424-4C00-807E-72D3EC1F5092}" destId="{03782012-C5B2-491D-9F4E-82ED9E558683}" srcOrd="0" destOrd="0" presId="urn:microsoft.com/office/officeart/2005/8/layout/hierarchy2"/>
    <dgm:cxn modelId="{708344AE-E683-430B-9254-438E0FEC809A}" type="presOf" srcId="{AD67075A-B87C-4743-947E-AAC660C481A5}" destId="{35F0038F-206F-4748-BC75-CB2E281C79B8}" srcOrd="0" destOrd="0" presId="urn:microsoft.com/office/officeart/2005/8/layout/hierarchy2"/>
    <dgm:cxn modelId="{3581610A-0439-4BD9-93FA-9901160CFE25}" srcId="{4A6AA116-ABA8-4E96-8546-CB4A61B06440}" destId="{AD67075A-B87C-4743-947E-AAC660C481A5}" srcOrd="1" destOrd="0" parTransId="{45F11108-C424-4C00-807E-72D3EC1F5092}" sibTransId="{1382A44F-A9D7-46F1-BF62-D3B3C7F28838}"/>
    <dgm:cxn modelId="{DF4CC904-68C7-4BCF-AB0A-DAACB5F04195}" type="presOf" srcId="{2CF68388-0536-437C-ACB6-9C1C133A47CC}" destId="{3BC91F3E-532A-4290-8D55-3C061714C024}" srcOrd="0" destOrd="0" presId="urn:microsoft.com/office/officeart/2005/8/layout/hierarchy2"/>
    <dgm:cxn modelId="{3EA2777B-B167-43A5-86B6-5E8045B39D6B}" type="presOf" srcId="{F6509463-B8DE-4C4E-B7B1-30EE936216CD}" destId="{74142C7F-3D00-421A-BBEA-1A1369865591}" srcOrd="0" destOrd="0" presId="urn:microsoft.com/office/officeart/2005/8/layout/hierarchy2"/>
    <dgm:cxn modelId="{88D27567-9E32-4CFE-A50B-3C28E44C8A64}" type="presOf" srcId="{187D33CA-2459-4F98-A0DF-1481BB1DB2BC}" destId="{3DE4F824-4F5C-4A37-8315-E903077831CB}" srcOrd="0" destOrd="0" presId="urn:microsoft.com/office/officeart/2005/8/layout/hierarchy2"/>
    <dgm:cxn modelId="{7DD28033-4B83-4F03-A20D-54AFF17396B9}" type="presOf" srcId="{8526A626-9557-434C-B8F6-018D449429DF}" destId="{C0BDE4F2-F90B-447B-A754-CB2BAC3D1BBF}" srcOrd="1" destOrd="0" presId="urn:microsoft.com/office/officeart/2005/8/layout/hierarchy2"/>
    <dgm:cxn modelId="{BA4B39FE-5D93-4787-A2C1-6411F5A3F02F}" type="presOf" srcId="{13A190E9-1548-4B37-A8A4-905DFEA39DC0}" destId="{D4A77038-468F-4637-8B87-9306E326FE86}" srcOrd="0" destOrd="0" presId="urn:microsoft.com/office/officeart/2005/8/layout/hierarchy2"/>
    <dgm:cxn modelId="{3AF41FE9-CBAC-41AB-A1EA-703D794CA087}" srcId="{8B87505C-FF2F-4A9B-AA6E-36332951E55D}" destId="{C098CE46-F633-4C72-9C2F-497D6D49EDFB}" srcOrd="2" destOrd="0" parTransId="{0AD27D7A-7C5B-4272-A547-6092FDB5BD4F}" sibTransId="{7D04D25D-3289-4EE8-8F34-5DB8B76E24C2}"/>
    <dgm:cxn modelId="{59BF8E7C-9109-4A0B-9530-2A80CC5D7709}" type="presParOf" srcId="{F8C96EF1-9B8E-4A09-B9AD-F8AE52DEE432}" destId="{EC4B6AF6-3058-46B6-A62F-FC539A7CCADC}" srcOrd="0" destOrd="0" presId="urn:microsoft.com/office/officeart/2005/8/layout/hierarchy2"/>
    <dgm:cxn modelId="{18BA98E1-3873-4D8B-9CF5-EAB4C9C5A0E1}" type="presParOf" srcId="{EC4B6AF6-3058-46B6-A62F-FC539A7CCADC}" destId="{606C437B-1204-4938-8446-0B5F76B28649}" srcOrd="0" destOrd="0" presId="urn:microsoft.com/office/officeart/2005/8/layout/hierarchy2"/>
    <dgm:cxn modelId="{DBD03042-A900-4BBE-98F2-F5ED242FD6FE}" type="presParOf" srcId="{EC4B6AF6-3058-46B6-A62F-FC539A7CCADC}" destId="{F37F6782-1B14-4631-AA57-6074B5452C2A}" srcOrd="1" destOrd="0" presId="urn:microsoft.com/office/officeart/2005/8/layout/hierarchy2"/>
    <dgm:cxn modelId="{1B03CAAA-B1FF-445F-9955-A02C95B2FE63}" type="presParOf" srcId="{F37F6782-1B14-4631-AA57-6074B5452C2A}" destId="{F47BCE63-EAE7-431C-A84F-6DD8F6E4079F}" srcOrd="0" destOrd="0" presId="urn:microsoft.com/office/officeart/2005/8/layout/hierarchy2"/>
    <dgm:cxn modelId="{EBEEE2B9-2CE0-46F8-A379-FB2B521848E8}" type="presParOf" srcId="{F47BCE63-EAE7-431C-A84F-6DD8F6E4079F}" destId="{01C0543F-9B80-4FF2-81C2-67E0BC51354E}" srcOrd="0" destOrd="0" presId="urn:microsoft.com/office/officeart/2005/8/layout/hierarchy2"/>
    <dgm:cxn modelId="{2D8C8CC9-FB50-40B3-BFA0-2357F59FA74D}" type="presParOf" srcId="{F37F6782-1B14-4631-AA57-6074B5452C2A}" destId="{4DAA1313-F1A7-41CE-8255-13D8F7F3F04C}" srcOrd="1" destOrd="0" presId="urn:microsoft.com/office/officeart/2005/8/layout/hierarchy2"/>
    <dgm:cxn modelId="{C5B95B9E-D9AE-4FD8-B6A3-7FAB642C53F9}" type="presParOf" srcId="{4DAA1313-F1A7-41CE-8255-13D8F7F3F04C}" destId="{DFF12784-9488-47FF-B592-638270966BC8}" srcOrd="0" destOrd="0" presId="urn:microsoft.com/office/officeart/2005/8/layout/hierarchy2"/>
    <dgm:cxn modelId="{44BD303A-4492-4C89-BAB9-7FDE9064381D}" type="presParOf" srcId="{4DAA1313-F1A7-41CE-8255-13D8F7F3F04C}" destId="{076DD190-10CF-4C06-B4CC-AAC977D3CAEA}" srcOrd="1" destOrd="0" presId="urn:microsoft.com/office/officeart/2005/8/layout/hierarchy2"/>
    <dgm:cxn modelId="{1878E23B-DE30-45B8-A482-D44F06174CE5}" type="presParOf" srcId="{076DD190-10CF-4C06-B4CC-AAC977D3CAEA}" destId="{3732BDB2-9A5B-4CAA-B669-DFE711E34125}" srcOrd="0" destOrd="0" presId="urn:microsoft.com/office/officeart/2005/8/layout/hierarchy2"/>
    <dgm:cxn modelId="{8E17E6F0-9E6A-4622-8380-D5DFDFDC0957}" type="presParOf" srcId="{3732BDB2-9A5B-4CAA-B669-DFE711E34125}" destId="{6672AE40-A846-4EC7-8B02-613031AC3B28}" srcOrd="0" destOrd="0" presId="urn:microsoft.com/office/officeart/2005/8/layout/hierarchy2"/>
    <dgm:cxn modelId="{AAE017C0-621D-45F7-930B-77E5E990D394}" type="presParOf" srcId="{076DD190-10CF-4C06-B4CC-AAC977D3CAEA}" destId="{7A3A2D42-F59E-491F-948B-7A9D48E23764}" srcOrd="1" destOrd="0" presId="urn:microsoft.com/office/officeart/2005/8/layout/hierarchy2"/>
    <dgm:cxn modelId="{36BFF300-B937-4D22-93BA-2C2EF4DFE0C1}" type="presParOf" srcId="{7A3A2D42-F59E-491F-948B-7A9D48E23764}" destId="{EF14F289-3E1E-48FF-8423-ABA4269487FD}" srcOrd="0" destOrd="0" presId="urn:microsoft.com/office/officeart/2005/8/layout/hierarchy2"/>
    <dgm:cxn modelId="{F8FAF038-439C-4D0C-989A-405376D409CA}" type="presParOf" srcId="{7A3A2D42-F59E-491F-948B-7A9D48E23764}" destId="{6D998D4A-6D29-4773-88E0-E6F4226F8F91}" srcOrd="1" destOrd="0" presId="urn:microsoft.com/office/officeart/2005/8/layout/hierarchy2"/>
    <dgm:cxn modelId="{552DB864-0C69-4206-8A71-C50D518AFFA3}" type="presParOf" srcId="{076DD190-10CF-4C06-B4CC-AAC977D3CAEA}" destId="{80C148AB-E366-4EAD-B240-D71225844C09}" srcOrd="2" destOrd="0" presId="urn:microsoft.com/office/officeart/2005/8/layout/hierarchy2"/>
    <dgm:cxn modelId="{AAC2225C-AA87-4CA6-B5FE-CB14895CEE29}" type="presParOf" srcId="{80C148AB-E366-4EAD-B240-D71225844C09}" destId="{7C8E9347-E321-4259-AFE9-85073915359D}" srcOrd="0" destOrd="0" presId="urn:microsoft.com/office/officeart/2005/8/layout/hierarchy2"/>
    <dgm:cxn modelId="{DA4B4A2D-867D-4072-B07D-150A067D51FF}" type="presParOf" srcId="{076DD190-10CF-4C06-B4CC-AAC977D3CAEA}" destId="{22A76F66-E8D9-43D8-900D-763D0DFB414C}" srcOrd="3" destOrd="0" presId="urn:microsoft.com/office/officeart/2005/8/layout/hierarchy2"/>
    <dgm:cxn modelId="{9F71BB5C-2321-4D11-9A14-029EA3A008ED}" type="presParOf" srcId="{22A76F66-E8D9-43D8-900D-763D0DFB414C}" destId="{2FD72B31-A4E7-44B1-83A4-63A9E94C0E15}" srcOrd="0" destOrd="0" presId="urn:microsoft.com/office/officeart/2005/8/layout/hierarchy2"/>
    <dgm:cxn modelId="{7BCAB1CC-164F-4B2A-ACAB-2FB2E43B59DA}" type="presParOf" srcId="{22A76F66-E8D9-43D8-900D-763D0DFB414C}" destId="{5F9D45CC-3166-48E4-A919-041F140D842E}" srcOrd="1" destOrd="0" presId="urn:microsoft.com/office/officeart/2005/8/layout/hierarchy2"/>
    <dgm:cxn modelId="{A240DADF-C3F7-40A3-B9E6-892B9A34373A}" type="presParOf" srcId="{076DD190-10CF-4C06-B4CC-AAC977D3CAEA}" destId="{20411671-F1B7-4DB2-8EB4-5F1584FCBA1E}" srcOrd="4" destOrd="0" presId="urn:microsoft.com/office/officeart/2005/8/layout/hierarchy2"/>
    <dgm:cxn modelId="{A921DAF7-8FD9-4B31-BB2F-613745CA6BFD}" type="presParOf" srcId="{20411671-F1B7-4DB2-8EB4-5F1584FCBA1E}" destId="{157D5AA1-F78E-4F4B-B56B-D28F17127FCB}" srcOrd="0" destOrd="0" presId="urn:microsoft.com/office/officeart/2005/8/layout/hierarchy2"/>
    <dgm:cxn modelId="{19C28B8C-0565-4B7E-8840-CC3C71097129}" type="presParOf" srcId="{076DD190-10CF-4C06-B4CC-AAC977D3CAEA}" destId="{410949DD-BA28-41D6-8097-E58FB3043D5B}" srcOrd="5" destOrd="0" presId="urn:microsoft.com/office/officeart/2005/8/layout/hierarchy2"/>
    <dgm:cxn modelId="{A761E5EA-5B2C-4A98-9A8C-C80BE4D9D79E}" type="presParOf" srcId="{410949DD-BA28-41D6-8097-E58FB3043D5B}" destId="{BAB51D1F-4A97-4F81-8E27-395587CA946A}" srcOrd="0" destOrd="0" presId="urn:microsoft.com/office/officeart/2005/8/layout/hierarchy2"/>
    <dgm:cxn modelId="{7554BF0D-4FDC-4976-8A42-FA230FB90B38}" type="presParOf" srcId="{410949DD-BA28-41D6-8097-E58FB3043D5B}" destId="{672663AB-4BE7-400F-A75E-8AC5EFF8EE05}" srcOrd="1" destOrd="0" presId="urn:microsoft.com/office/officeart/2005/8/layout/hierarchy2"/>
    <dgm:cxn modelId="{6FE727B4-29DD-41DB-BF83-A8F9C3CDDBA6}" type="presParOf" srcId="{076DD190-10CF-4C06-B4CC-AAC977D3CAEA}" destId="{916DB872-8160-452A-86B4-2BBAA4DA684E}" srcOrd="6" destOrd="0" presId="urn:microsoft.com/office/officeart/2005/8/layout/hierarchy2"/>
    <dgm:cxn modelId="{4498F72B-9498-4C72-A283-C0C663770A98}" type="presParOf" srcId="{916DB872-8160-452A-86B4-2BBAA4DA684E}" destId="{C0BDE4F2-F90B-447B-A754-CB2BAC3D1BBF}" srcOrd="0" destOrd="0" presId="urn:microsoft.com/office/officeart/2005/8/layout/hierarchy2"/>
    <dgm:cxn modelId="{A6775074-FD2D-49D4-BF1D-371EB2EDBC91}" type="presParOf" srcId="{076DD190-10CF-4C06-B4CC-AAC977D3CAEA}" destId="{0D67FF26-DF35-44FA-BDC5-AD39FFC6BE8A}" srcOrd="7" destOrd="0" presId="urn:microsoft.com/office/officeart/2005/8/layout/hierarchy2"/>
    <dgm:cxn modelId="{6D9149A2-1623-4B00-96D2-641B0689CC9E}" type="presParOf" srcId="{0D67FF26-DF35-44FA-BDC5-AD39FFC6BE8A}" destId="{8C0CAB15-ECA9-42DD-9589-F99A330FF975}" srcOrd="0" destOrd="0" presId="urn:microsoft.com/office/officeart/2005/8/layout/hierarchy2"/>
    <dgm:cxn modelId="{F359B135-9565-43A1-89E2-93A146E9FB71}" type="presParOf" srcId="{0D67FF26-DF35-44FA-BDC5-AD39FFC6BE8A}" destId="{1156130C-ED3F-40EF-901C-5CA9ABF4C531}" srcOrd="1" destOrd="0" presId="urn:microsoft.com/office/officeart/2005/8/layout/hierarchy2"/>
    <dgm:cxn modelId="{0AE15C02-1DF5-49E4-A0C9-6BBFB97C4090}" type="presParOf" srcId="{F37F6782-1B14-4631-AA57-6074B5452C2A}" destId="{03782012-C5B2-491D-9F4E-82ED9E558683}" srcOrd="2" destOrd="0" presId="urn:microsoft.com/office/officeart/2005/8/layout/hierarchy2"/>
    <dgm:cxn modelId="{EBF6D269-8916-4D38-B56F-860E2DA5310A}" type="presParOf" srcId="{03782012-C5B2-491D-9F4E-82ED9E558683}" destId="{AC75FB9D-D9F4-4D18-AFE2-9BEB012C2FDB}" srcOrd="0" destOrd="0" presId="urn:microsoft.com/office/officeart/2005/8/layout/hierarchy2"/>
    <dgm:cxn modelId="{F3571011-576E-4CF6-B14E-998BCE41ABDD}" type="presParOf" srcId="{F37F6782-1B14-4631-AA57-6074B5452C2A}" destId="{62ADC58D-6256-4F0E-B054-BD5B1210D6EF}" srcOrd="3" destOrd="0" presId="urn:microsoft.com/office/officeart/2005/8/layout/hierarchy2"/>
    <dgm:cxn modelId="{425067C7-3757-4E14-ADC4-413FB25EB13F}" type="presParOf" srcId="{62ADC58D-6256-4F0E-B054-BD5B1210D6EF}" destId="{35F0038F-206F-4748-BC75-CB2E281C79B8}" srcOrd="0" destOrd="0" presId="urn:microsoft.com/office/officeart/2005/8/layout/hierarchy2"/>
    <dgm:cxn modelId="{919E31D0-F68B-42FB-98CC-9BBCFBC0FEE4}" type="presParOf" srcId="{62ADC58D-6256-4F0E-B054-BD5B1210D6EF}" destId="{7D7F062B-D7A0-4CEB-9D36-9661676CC5B7}" srcOrd="1" destOrd="0" presId="urn:microsoft.com/office/officeart/2005/8/layout/hierarchy2"/>
    <dgm:cxn modelId="{DD2013E4-B7F3-4B43-85CE-D99F6822FECF}" type="presParOf" srcId="{7D7F062B-D7A0-4CEB-9D36-9661676CC5B7}" destId="{B23A8FB7-A01D-4663-805A-E71CB3135944}" srcOrd="0" destOrd="0" presId="urn:microsoft.com/office/officeart/2005/8/layout/hierarchy2"/>
    <dgm:cxn modelId="{1AD653F5-219A-4FEF-BE2E-5C7652E9B8FF}" type="presParOf" srcId="{B23A8FB7-A01D-4663-805A-E71CB3135944}" destId="{FC576A40-CEC9-4965-911F-7264F0B12DED}" srcOrd="0" destOrd="0" presId="urn:microsoft.com/office/officeart/2005/8/layout/hierarchy2"/>
    <dgm:cxn modelId="{F72E1FB1-A724-4824-9427-A8A34A3E8D6E}" type="presParOf" srcId="{7D7F062B-D7A0-4CEB-9D36-9661676CC5B7}" destId="{7588ED50-C6A1-42A1-BCD6-DDFFFBFC242B}" srcOrd="1" destOrd="0" presId="urn:microsoft.com/office/officeart/2005/8/layout/hierarchy2"/>
    <dgm:cxn modelId="{3D90808A-56F5-48EE-8546-A4ABF7218088}" type="presParOf" srcId="{7588ED50-C6A1-42A1-BCD6-DDFFFBFC242B}" destId="{3C65894C-CDC5-4165-BA28-B846C9E3C4F2}" srcOrd="0" destOrd="0" presId="urn:microsoft.com/office/officeart/2005/8/layout/hierarchy2"/>
    <dgm:cxn modelId="{ADB112B7-D9F8-423D-A0CD-B5C1D6A1E57C}" type="presParOf" srcId="{7588ED50-C6A1-42A1-BCD6-DDFFFBFC242B}" destId="{2761D99E-80BB-4DCF-8528-6283D612C81F}" srcOrd="1" destOrd="0" presId="urn:microsoft.com/office/officeart/2005/8/layout/hierarchy2"/>
    <dgm:cxn modelId="{FA4AA981-3C7E-4A96-A54D-A71F66FAAEAE}" type="presParOf" srcId="{7D7F062B-D7A0-4CEB-9D36-9661676CC5B7}" destId="{74142C7F-3D00-421A-BBEA-1A1369865591}" srcOrd="2" destOrd="0" presId="urn:microsoft.com/office/officeart/2005/8/layout/hierarchy2"/>
    <dgm:cxn modelId="{D0035A20-3E40-47D2-9BB0-4CB74E5A24D4}" type="presParOf" srcId="{74142C7F-3D00-421A-BBEA-1A1369865591}" destId="{94EF6401-F5F4-48E5-B058-5F1A7AD6B831}" srcOrd="0" destOrd="0" presId="urn:microsoft.com/office/officeart/2005/8/layout/hierarchy2"/>
    <dgm:cxn modelId="{5FF44C07-6127-442F-8065-0740372A5D53}" type="presParOf" srcId="{7D7F062B-D7A0-4CEB-9D36-9661676CC5B7}" destId="{FBB52FC4-E1BD-4E0C-9D58-382974FC7A5C}" srcOrd="3" destOrd="0" presId="urn:microsoft.com/office/officeart/2005/8/layout/hierarchy2"/>
    <dgm:cxn modelId="{5874EB23-8375-4AF2-95D2-4E23E6F296C9}" type="presParOf" srcId="{FBB52FC4-E1BD-4E0C-9D58-382974FC7A5C}" destId="{7BC9910D-EAD5-4737-9789-3305489335C0}" srcOrd="0" destOrd="0" presId="urn:microsoft.com/office/officeart/2005/8/layout/hierarchy2"/>
    <dgm:cxn modelId="{6636C297-12DB-40B3-A48F-EB75D2183A53}" type="presParOf" srcId="{FBB52FC4-E1BD-4E0C-9D58-382974FC7A5C}" destId="{0C055FEF-5AF8-4C21-90D0-A7B7FBADF379}" srcOrd="1" destOrd="0" presId="urn:microsoft.com/office/officeart/2005/8/layout/hierarchy2"/>
    <dgm:cxn modelId="{250B6D07-0CA9-481B-AA5C-2BDDFF06D8CB}" type="presParOf" srcId="{7D7F062B-D7A0-4CEB-9D36-9661676CC5B7}" destId="{3BC91F3E-532A-4290-8D55-3C061714C024}" srcOrd="4" destOrd="0" presId="urn:microsoft.com/office/officeart/2005/8/layout/hierarchy2"/>
    <dgm:cxn modelId="{52D494C6-37F5-482B-88D3-7478544BEF92}" type="presParOf" srcId="{3BC91F3E-532A-4290-8D55-3C061714C024}" destId="{30624776-0E03-4B81-8E4E-FB3CAB633CA0}" srcOrd="0" destOrd="0" presId="urn:microsoft.com/office/officeart/2005/8/layout/hierarchy2"/>
    <dgm:cxn modelId="{39011A63-383A-44C7-8EEB-A90BA9E42EAC}" type="presParOf" srcId="{7D7F062B-D7A0-4CEB-9D36-9661676CC5B7}" destId="{3718BF21-D7A8-4132-A9E1-4BE73E492B54}" srcOrd="5" destOrd="0" presId="urn:microsoft.com/office/officeart/2005/8/layout/hierarchy2"/>
    <dgm:cxn modelId="{98C8D775-F4F4-4B76-8F84-095057B54B1C}" type="presParOf" srcId="{3718BF21-D7A8-4132-A9E1-4BE73E492B54}" destId="{54846A22-D612-48A5-B48B-FA971966A82E}" srcOrd="0" destOrd="0" presId="urn:microsoft.com/office/officeart/2005/8/layout/hierarchy2"/>
    <dgm:cxn modelId="{F199F7AD-4108-4798-8E7B-D50AB8D3A082}" type="presParOf" srcId="{3718BF21-D7A8-4132-A9E1-4BE73E492B54}" destId="{CFB03B17-7776-43D0-91D1-B101DA1793D6}" srcOrd="1" destOrd="0" presId="urn:microsoft.com/office/officeart/2005/8/layout/hierarchy2"/>
    <dgm:cxn modelId="{2CC48071-C2E7-483E-8D0A-F05863B595E4}" type="presParOf" srcId="{7D7F062B-D7A0-4CEB-9D36-9661676CC5B7}" destId="{FCCD91F5-D680-4786-8371-11197E40F133}" srcOrd="6" destOrd="0" presId="urn:microsoft.com/office/officeart/2005/8/layout/hierarchy2"/>
    <dgm:cxn modelId="{BA98AF3E-EB89-4EE5-930F-39F944553F27}" type="presParOf" srcId="{FCCD91F5-D680-4786-8371-11197E40F133}" destId="{779722D3-77F8-4F4C-8142-456149A2C16A}" srcOrd="0" destOrd="0" presId="urn:microsoft.com/office/officeart/2005/8/layout/hierarchy2"/>
    <dgm:cxn modelId="{FEE50DA4-E0DD-49FE-ACF9-BF0186B113F9}" type="presParOf" srcId="{7D7F062B-D7A0-4CEB-9D36-9661676CC5B7}" destId="{3080C950-C09E-475A-9B50-6C272BAB8A9B}" srcOrd="7" destOrd="0" presId="urn:microsoft.com/office/officeart/2005/8/layout/hierarchy2"/>
    <dgm:cxn modelId="{54D68232-259C-460A-9919-592222085024}" type="presParOf" srcId="{3080C950-C09E-475A-9B50-6C272BAB8A9B}" destId="{FF0FAFBB-B74E-405B-BCD1-41FF163FF3F1}" srcOrd="0" destOrd="0" presId="urn:microsoft.com/office/officeart/2005/8/layout/hierarchy2"/>
    <dgm:cxn modelId="{A9C1403B-FB4F-49BD-9993-4CF3EE878FE9}" type="presParOf" srcId="{3080C950-C09E-475A-9B50-6C272BAB8A9B}" destId="{B897B719-CBE5-4C6C-B0BF-D668A95E1103}" srcOrd="1" destOrd="0" presId="urn:microsoft.com/office/officeart/2005/8/layout/hierarchy2"/>
    <dgm:cxn modelId="{BADEE368-79E6-4254-B5CB-D24286F7FA2F}" type="presParOf" srcId="{7D7F062B-D7A0-4CEB-9D36-9661676CC5B7}" destId="{D4A77038-468F-4637-8B87-9306E326FE86}" srcOrd="8" destOrd="0" presId="urn:microsoft.com/office/officeart/2005/8/layout/hierarchy2"/>
    <dgm:cxn modelId="{A4F6C0E5-81DA-4B5F-9747-C76A76FAD0CD}" type="presParOf" srcId="{D4A77038-468F-4637-8B87-9306E326FE86}" destId="{AAC3873B-1172-4DA9-B2A2-89EEC34D7DDC}" srcOrd="0" destOrd="0" presId="urn:microsoft.com/office/officeart/2005/8/layout/hierarchy2"/>
    <dgm:cxn modelId="{4C45F5FD-BD2A-428E-957F-5BB663E1FB58}" type="presParOf" srcId="{7D7F062B-D7A0-4CEB-9D36-9661676CC5B7}" destId="{8A8AE1C9-EC61-447E-AE29-6A731CCF89EC}" srcOrd="9" destOrd="0" presId="urn:microsoft.com/office/officeart/2005/8/layout/hierarchy2"/>
    <dgm:cxn modelId="{6E256D1F-20CD-4BCF-B52D-D176A0AB4AEE}" type="presParOf" srcId="{8A8AE1C9-EC61-447E-AE29-6A731CCF89EC}" destId="{3DE4F824-4F5C-4A37-8315-E903077831CB}" srcOrd="0" destOrd="0" presId="urn:microsoft.com/office/officeart/2005/8/layout/hierarchy2"/>
    <dgm:cxn modelId="{C697A5AC-F166-495B-8B98-366E4D025D87}" type="presParOf" srcId="{8A8AE1C9-EC61-447E-AE29-6A731CCF89EC}" destId="{1C2665A6-7163-4E52-B6F6-3E193753F3B7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D2F59B-9730-4812-A9BC-EEC1BE495ABA}" type="doc">
      <dgm:prSet loTypeId="urn:microsoft.com/office/officeart/2008/layout/TitledPictureBlocks" loCatId="picture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CE84A865-6B27-4ACC-8A9E-AB549575B903}">
      <dgm:prSet phldrT="[Текст]" custT="1"/>
      <dgm:spPr/>
      <dgm:t>
        <a:bodyPr/>
        <a:lstStyle/>
        <a:p>
          <a:r>
            <a:rPr lang="ru-RU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1-й Прибалтийский фронт</a:t>
          </a:r>
          <a:endParaRPr lang="ru-RU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6C5BDF7B-BB56-43B5-82C2-0671FF82FAC9}" type="parTrans" cxnId="{C00E2F62-26A6-4BA9-AF7E-869CB6D723FB}">
      <dgm:prSet/>
      <dgm:spPr/>
      <dgm:t>
        <a:bodyPr/>
        <a:lstStyle/>
        <a:p>
          <a:endParaRPr lang="ru-RU"/>
        </a:p>
      </dgm:t>
    </dgm:pt>
    <dgm:pt modelId="{B9120CDF-B683-4A1B-AF43-E74823E5C759}" type="sibTrans" cxnId="{C00E2F62-26A6-4BA9-AF7E-869CB6D723FB}">
      <dgm:prSet/>
      <dgm:spPr/>
      <dgm:t>
        <a:bodyPr/>
        <a:lstStyle/>
        <a:p>
          <a:endParaRPr lang="ru-RU"/>
        </a:p>
      </dgm:t>
    </dgm:pt>
    <dgm:pt modelId="{09602CD2-41A4-4F13-9B39-638170A5F70D}">
      <dgm:prSet phldrT="[Текст]" custT="1"/>
      <dgm:spPr/>
      <dgm:t>
        <a:bodyPr/>
        <a:lstStyle/>
        <a:p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И.Х.Баграмян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47FC96AA-AD79-4F57-8E0C-E472AEA40163}" type="parTrans" cxnId="{F99A4F8C-1BE3-426A-B05C-33C93857913A}">
      <dgm:prSet/>
      <dgm:spPr/>
      <dgm:t>
        <a:bodyPr/>
        <a:lstStyle/>
        <a:p>
          <a:endParaRPr lang="ru-RU"/>
        </a:p>
      </dgm:t>
    </dgm:pt>
    <dgm:pt modelId="{49F5A671-A474-423D-A683-C4121BB3D74C}" type="sibTrans" cxnId="{F99A4F8C-1BE3-426A-B05C-33C93857913A}">
      <dgm:prSet/>
      <dgm:spPr/>
      <dgm:t>
        <a:bodyPr/>
        <a:lstStyle/>
        <a:p>
          <a:endParaRPr lang="ru-RU"/>
        </a:p>
      </dgm:t>
    </dgm:pt>
    <dgm:pt modelId="{B1937652-B873-444A-8A51-0FE29867E334}">
      <dgm:prSet phldrT="[Текст]" custT="1"/>
      <dgm:spPr/>
      <dgm:t>
        <a:bodyPr/>
        <a:lstStyle/>
        <a:p>
          <a:r>
            <a:rPr lang="ru-RU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1-й Белорусский фронт</a:t>
          </a:r>
          <a:endParaRPr lang="ru-RU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0B898E4D-6BEA-4171-8A1C-33E5F08EFE9C}" type="parTrans" cxnId="{FC99E0BD-2FEC-4EFE-BA18-7991DB56BA9E}">
      <dgm:prSet/>
      <dgm:spPr/>
      <dgm:t>
        <a:bodyPr/>
        <a:lstStyle/>
        <a:p>
          <a:endParaRPr lang="ru-RU"/>
        </a:p>
      </dgm:t>
    </dgm:pt>
    <dgm:pt modelId="{36FD0C8F-06DC-4011-8876-57BCA8672A6B}" type="sibTrans" cxnId="{FC99E0BD-2FEC-4EFE-BA18-7991DB56BA9E}">
      <dgm:prSet/>
      <dgm:spPr/>
      <dgm:t>
        <a:bodyPr/>
        <a:lstStyle/>
        <a:p>
          <a:endParaRPr lang="ru-RU"/>
        </a:p>
      </dgm:t>
    </dgm:pt>
    <dgm:pt modelId="{B2E51F6C-0ACD-466F-A758-95A5EA49F6E8}">
      <dgm:prSet phldrT="[Текст]" custT="1"/>
      <dgm:spPr/>
      <dgm:t>
        <a:bodyPr/>
        <a:lstStyle/>
        <a:p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К.К.Рокоссовский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7C0D4534-BAD5-4305-A05F-89CFA6FDE0FA}" type="parTrans" cxnId="{2E199BAA-88D2-4078-BB35-E4ACE551D326}">
      <dgm:prSet/>
      <dgm:spPr/>
      <dgm:t>
        <a:bodyPr/>
        <a:lstStyle/>
        <a:p>
          <a:endParaRPr lang="ru-RU"/>
        </a:p>
      </dgm:t>
    </dgm:pt>
    <dgm:pt modelId="{78AF0F72-5A3F-414E-8BDE-76D033E6617B}" type="sibTrans" cxnId="{2E199BAA-88D2-4078-BB35-E4ACE551D326}">
      <dgm:prSet/>
      <dgm:spPr/>
      <dgm:t>
        <a:bodyPr/>
        <a:lstStyle/>
        <a:p>
          <a:endParaRPr lang="ru-RU"/>
        </a:p>
      </dgm:t>
    </dgm:pt>
    <dgm:pt modelId="{C7B6B231-98CB-47FD-8C68-7FDCE1143375}">
      <dgm:prSet phldrT="[Текст]" custT="1"/>
      <dgm:spPr/>
      <dgm:t>
        <a:bodyPr/>
        <a:lstStyle/>
        <a:p>
          <a:r>
            <a:rPr lang="ru-RU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2-й Белорусский фронт</a:t>
          </a:r>
          <a:endParaRPr lang="ru-RU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F899BD1D-51BE-4F79-A72A-87D4A3B1466B}" type="parTrans" cxnId="{AB2DB0D3-02EA-484A-9F72-26060B21BE9D}">
      <dgm:prSet/>
      <dgm:spPr/>
      <dgm:t>
        <a:bodyPr/>
        <a:lstStyle/>
        <a:p>
          <a:endParaRPr lang="ru-RU"/>
        </a:p>
      </dgm:t>
    </dgm:pt>
    <dgm:pt modelId="{8B63FC25-43EA-4DB5-AC16-4F4622528F59}" type="sibTrans" cxnId="{AB2DB0D3-02EA-484A-9F72-26060B21BE9D}">
      <dgm:prSet/>
      <dgm:spPr/>
      <dgm:t>
        <a:bodyPr/>
        <a:lstStyle/>
        <a:p>
          <a:endParaRPr lang="ru-RU"/>
        </a:p>
      </dgm:t>
    </dgm:pt>
    <dgm:pt modelId="{D0446714-3E16-4600-A497-30A3BA0C1214}">
      <dgm:prSet phldrT="[Текст]" custT="1"/>
      <dgm:spPr/>
      <dgm:t>
        <a:bodyPr/>
        <a:lstStyle/>
        <a:p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Г.Ф.Захаров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AAA2F485-4F5A-4C7A-AD28-E215A9A35635}" type="parTrans" cxnId="{522AAB71-EFCA-4058-90D9-EA9B0BFB7696}">
      <dgm:prSet/>
      <dgm:spPr/>
      <dgm:t>
        <a:bodyPr/>
        <a:lstStyle/>
        <a:p>
          <a:endParaRPr lang="ru-RU"/>
        </a:p>
      </dgm:t>
    </dgm:pt>
    <dgm:pt modelId="{1A01CABC-D7A4-4736-8D54-DDC39CBF56BF}" type="sibTrans" cxnId="{522AAB71-EFCA-4058-90D9-EA9B0BFB7696}">
      <dgm:prSet/>
      <dgm:spPr/>
      <dgm:t>
        <a:bodyPr/>
        <a:lstStyle/>
        <a:p>
          <a:endParaRPr lang="ru-RU"/>
        </a:p>
      </dgm:t>
    </dgm:pt>
    <dgm:pt modelId="{E29BDA47-1D5C-41B8-9600-066F0C339542}">
      <dgm:prSet phldrT="[Текст]" custT="1"/>
      <dgm:spPr/>
      <dgm:t>
        <a:bodyPr/>
        <a:lstStyle/>
        <a:p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И.Д.Черняховский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E7514E33-9D43-4665-AF0C-E1A296F3BEBF}" type="parTrans" cxnId="{904C02A9-686B-484A-83E8-E0D1EE5FE580}">
      <dgm:prSet/>
      <dgm:spPr/>
      <dgm:t>
        <a:bodyPr/>
        <a:lstStyle/>
        <a:p>
          <a:endParaRPr lang="ru-RU"/>
        </a:p>
      </dgm:t>
    </dgm:pt>
    <dgm:pt modelId="{DA952DE8-A85E-4FB9-BAF0-10D6A4293D42}" type="sibTrans" cxnId="{904C02A9-686B-484A-83E8-E0D1EE5FE580}">
      <dgm:prSet/>
      <dgm:spPr/>
      <dgm:t>
        <a:bodyPr/>
        <a:lstStyle/>
        <a:p>
          <a:endParaRPr lang="ru-RU"/>
        </a:p>
      </dgm:t>
    </dgm:pt>
    <dgm:pt modelId="{71402182-F003-44BD-86E8-1ED21C3BECD1}">
      <dgm:prSet phldrT="[Текст]" custT="1"/>
      <dgm:spPr/>
      <dgm:t>
        <a:bodyPr/>
        <a:lstStyle/>
        <a:p>
          <a:r>
            <a:rPr lang="ru-RU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3-й Белорусский фронт</a:t>
          </a:r>
          <a:endParaRPr lang="ru-RU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23FD77A5-1CC2-449B-A5DF-3F6A57E42895}" type="parTrans" cxnId="{A2E307D7-719B-4FFE-92C6-5D942D278780}">
      <dgm:prSet/>
      <dgm:spPr/>
      <dgm:t>
        <a:bodyPr/>
        <a:lstStyle/>
        <a:p>
          <a:endParaRPr lang="ru-RU"/>
        </a:p>
      </dgm:t>
    </dgm:pt>
    <dgm:pt modelId="{2AEF6F53-991A-44CA-92EF-C05E177E01A2}" type="sibTrans" cxnId="{A2E307D7-719B-4FFE-92C6-5D942D278780}">
      <dgm:prSet/>
      <dgm:spPr/>
      <dgm:t>
        <a:bodyPr/>
        <a:lstStyle/>
        <a:p>
          <a:endParaRPr lang="ru-RU"/>
        </a:p>
      </dgm:t>
    </dgm:pt>
    <dgm:pt modelId="{837194C4-00DB-428D-B133-85BC74948E9A}" type="pres">
      <dgm:prSet presAssocID="{69D2F59B-9730-4812-A9BC-EEC1BE495ABA}" presName="rootNode" presStyleCnt="0">
        <dgm:presLayoutVars>
          <dgm:chMax/>
          <dgm:chPref/>
          <dgm:dir/>
          <dgm:animLvl val="lvl"/>
        </dgm:presLayoutVars>
      </dgm:prSet>
      <dgm:spPr/>
    </dgm:pt>
    <dgm:pt modelId="{7FACC522-F13F-4A4A-A8BC-C0486A623357}" type="pres">
      <dgm:prSet presAssocID="{CE84A865-6B27-4ACC-8A9E-AB549575B903}" presName="composite" presStyleCnt="0"/>
      <dgm:spPr/>
    </dgm:pt>
    <dgm:pt modelId="{2901535B-7046-4EBC-B7A7-7579400289F3}" type="pres">
      <dgm:prSet presAssocID="{CE84A865-6B27-4ACC-8A9E-AB549575B903}" presName="ParentText" presStyleLbl="node1" presStyleIdx="0" presStyleCnt="4" custLinFactNeighborX="-20256" custLinFactNeighborY="-12905">
        <dgm:presLayoutVars>
          <dgm:chMax val="1"/>
          <dgm:chPref val="1"/>
          <dgm:bulletEnabled val="1"/>
        </dgm:presLayoutVars>
      </dgm:prSet>
      <dgm:spPr/>
    </dgm:pt>
    <dgm:pt modelId="{C31AB178-F916-4D51-86D6-22EEADA87D72}" type="pres">
      <dgm:prSet presAssocID="{CE84A865-6B27-4ACC-8A9E-AB549575B903}" presName="Image" presStyleLbl="bgImgPlace1" presStyleIdx="0" presStyleCnt="4" custScaleY="100794" custLinFactNeighborX="-19822" custLinFactNeighborY="-1965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933" b="-65067"/>
          </a:stretch>
        </a:blipFill>
      </dgm:spPr>
    </dgm:pt>
    <dgm:pt modelId="{3061B982-28F8-4B26-962F-AD684B87F44E}" type="pres">
      <dgm:prSet presAssocID="{CE84A865-6B27-4ACC-8A9E-AB549575B903}" presName="ChildText" presStyleLbl="fgAcc1" presStyleIdx="0" presStyleCnt="4" custScaleX="150002" custScaleY="36484" custLinFactNeighborX="-1735" custLinFactNeighborY="6449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133419-A428-45A5-B35E-2D51C3EC53EC}" type="pres">
      <dgm:prSet presAssocID="{B9120CDF-B683-4A1B-AF43-E74823E5C759}" presName="sibTrans" presStyleCnt="0"/>
      <dgm:spPr/>
    </dgm:pt>
    <dgm:pt modelId="{3859C0C9-5E0D-46C2-95D5-D40039C4479A}" type="pres">
      <dgm:prSet presAssocID="{B1937652-B873-444A-8A51-0FE29867E334}" presName="composite" presStyleCnt="0"/>
      <dgm:spPr/>
    </dgm:pt>
    <dgm:pt modelId="{9B484BF3-95E6-47AB-BF87-2EB408367AC5}" type="pres">
      <dgm:prSet presAssocID="{B1937652-B873-444A-8A51-0FE29867E334}" presName="ParentText" presStyleLbl="node1" presStyleIdx="1" presStyleCnt="4" custLinFactNeighborX="126" custLinFactNeighborY="-17745">
        <dgm:presLayoutVars>
          <dgm:chMax val="1"/>
          <dgm:chPref val="1"/>
          <dgm:bulletEnabled val="1"/>
        </dgm:presLayoutVars>
      </dgm:prSet>
      <dgm:spPr/>
    </dgm:pt>
    <dgm:pt modelId="{FB06BEF9-BEAE-4303-BEEA-178A9B9BAC76}" type="pres">
      <dgm:prSet presAssocID="{B1937652-B873-444A-8A51-0FE29867E334}" presName="Image" presStyleLbl="bgImgPlace1" presStyleIdx="1" presStyleCnt="4" custLinFactNeighborX="126" custLinFactNeighborY="-3056"/>
      <dgm:spPr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24" b="-44876"/>
          </a:stretch>
        </a:blipFill>
      </dgm:spPr>
    </dgm:pt>
    <dgm:pt modelId="{40A1B5CF-8D9C-42D8-A1CC-860863EE78D5}" type="pres">
      <dgm:prSet presAssocID="{B1937652-B873-444A-8A51-0FE29867E334}" presName="ChildText" presStyleLbl="fgAcc1" presStyleIdx="1" presStyleCnt="4" custScaleX="196640" custScaleY="36484" custLinFactNeighborX="41657" custLinFactNeighborY="65214">
        <dgm:presLayoutVars>
          <dgm:chMax val="0"/>
          <dgm:chPref val="0"/>
          <dgm:bulletEnabled val="1"/>
        </dgm:presLayoutVars>
      </dgm:prSet>
      <dgm:spPr/>
    </dgm:pt>
    <dgm:pt modelId="{2091C6A8-D8B8-4885-B1E2-201953D0891D}" type="pres">
      <dgm:prSet presAssocID="{36FD0C8F-06DC-4011-8876-57BCA8672A6B}" presName="sibTrans" presStyleCnt="0"/>
      <dgm:spPr/>
    </dgm:pt>
    <dgm:pt modelId="{6D0160F2-6B4E-4300-B1A1-8CDA18AC9582}" type="pres">
      <dgm:prSet presAssocID="{C7B6B231-98CB-47FD-8C68-7FDCE1143375}" presName="composite" presStyleCnt="0"/>
      <dgm:spPr/>
    </dgm:pt>
    <dgm:pt modelId="{8759122B-804B-4036-861A-581B488AD00D}" type="pres">
      <dgm:prSet presAssocID="{C7B6B231-98CB-47FD-8C68-7FDCE1143375}" presName="ParentText" presStyleLbl="node1" presStyleIdx="2" presStyleCnt="4" custLinFactNeighborX="-20010" custLinFactNeighborY="6034">
        <dgm:presLayoutVars>
          <dgm:chMax val="1"/>
          <dgm:chPref val="1"/>
          <dgm:bulletEnabled val="1"/>
        </dgm:presLayoutVars>
      </dgm:prSet>
      <dgm:spPr/>
    </dgm:pt>
    <dgm:pt modelId="{503CEF6E-D743-457F-A521-C06B95557ED2}" type="pres">
      <dgm:prSet presAssocID="{C7B6B231-98CB-47FD-8C68-7FDCE1143375}" presName="Image" presStyleLbl="bgImgPlace1" presStyleIdx="2" presStyleCnt="4" custLinFactNeighborX="-20010" custLinFactNeighborY="1039"/>
      <dgm:spPr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84" b="-46616"/>
          </a:stretch>
        </a:blipFill>
      </dgm:spPr>
    </dgm:pt>
    <dgm:pt modelId="{A606ECF3-146E-4996-AB74-618E02B3CDC9}" type="pres">
      <dgm:prSet presAssocID="{C7B6B231-98CB-47FD-8C68-7FDCE1143375}" presName="ChildText" presStyleLbl="fgAcc1" presStyleIdx="2" presStyleCnt="4" custScaleX="150002" custScaleY="36484" custLinFactNeighborX="302" custLinFactNeighborY="7247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180481-12B4-4E39-81DE-4D50757A4B6A}" type="pres">
      <dgm:prSet presAssocID="{8B63FC25-43EA-4DB5-AC16-4F4622528F59}" presName="sibTrans" presStyleCnt="0"/>
      <dgm:spPr/>
    </dgm:pt>
    <dgm:pt modelId="{64FE4199-BE48-4091-898E-06FC8965DF66}" type="pres">
      <dgm:prSet presAssocID="{71402182-F003-44BD-86E8-1ED21C3BECD1}" presName="composite" presStyleCnt="0"/>
      <dgm:spPr/>
    </dgm:pt>
    <dgm:pt modelId="{17855ECF-593D-4B46-955E-A99760E41B6D}" type="pres">
      <dgm:prSet presAssocID="{71402182-F003-44BD-86E8-1ED21C3BECD1}" presName="ParentText" presStyleLbl="node1" presStyleIdx="3" presStyleCnt="4" custLinFactNeighborX="126" custLinFactNeighborY="6033">
        <dgm:presLayoutVars>
          <dgm:chMax val="1"/>
          <dgm:chPref val="1"/>
          <dgm:bulletEnabled val="1"/>
        </dgm:presLayoutVars>
      </dgm:prSet>
      <dgm:spPr/>
    </dgm:pt>
    <dgm:pt modelId="{A311A786-94B6-46A5-A3C7-3E78514F075B}" type="pres">
      <dgm:prSet presAssocID="{71402182-F003-44BD-86E8-1ED21C3BECD1}" presName="Image" presStyleLbl="bgImgPlace1" presStyleIdx="3" presStyleCnt="4" custLinFactNeighborX="126" custLinFactNeighborY="1039"/>
      <dgm:spPr>
        <a:blipFill dpi="0" rotWithShape="1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562" b="-41438"/>
          </a:stretch>
        </a:blipFill>
      </dgm:spPr>
    </dgm:pt>
    <dgm:pt modelId="{63C08EA4-0028-42ED-9931-CC90FBD840D5}" type="pres">
      <dgm:prSet presAssocID="{71402182-F003-44BD-86E8-1ED21C3BECD1}" presName="ChildText" presStyleLbl="fgAcc1" presStyleIdx="3" presStyleCnt="4" custScaleX="196640" custScaleY="36484" custLinFactNeighborX="42465" custLinFactNeighborY="7339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2DB0D3-02EA-484A-9F72-26060B21BE9D}" srcId="{69D2F59B-9730-4812-A9BC-EEC1BE495ABA}" destId="{C7B6B231-98CB-47FD-8C68-7FDCE1143375}" srcOrd="2" destOrd="0" parTransId="{F899BD1D-51BE-4F79-A72A-87D4A3B1466B}" sibTransId="{8B63FC25-43EA-4DB5-AC16-4F4622528F59}"/>
    <dgm:cxn modelId="{A2E307D7-719B-4FFE-92C6-5D942D278780}" srcId="{69D2F59B-9730-4812-A9BC-EEC1BE495ABA}" destId="{71402182-F003-44BD-86E8-1ED21C3BECD1}" srcOrd="3" destOrd="0" parTransId="{23FD77A5-1CC2-449B-A5DF-3F6A57E42895}" sibTransId="{2AEF6F53-991A-44CA-92EF-C05E177E01A2}"/>
    <dgm:cxn modelId="{C00E2F62-26A6-4BA9-AF7E-869CB6D723FB}" srcId="{69D2F59B-9730-4812-A9BC-EEC1BE495ABA}" destId="{CE84A865-6B27-4ACC-8A9E-AB549575B903}" srcOrd="0" destOrd="0" parTransId="{6C5BDF7B-BB56-43B5-82C2-0671FF82FAC9}" sibTransId="{B9120CDF-B683-4A1B-AF43-E74823E5C759}"/>
    <dgm:cxn modelId="{E4C83410-CBEE-4C02-B22B-0B4F2C3BE0B6}" type="presOf" srcId="{B1937652-B873-444A-8A51-0FE29867E334}" destId="{9B484BF3-95E6-47AB-BF87-2EB408367AC5}" srcOrd="0" destOrd="0" presId="urn:microsoft.com/office/officeart/2008/layout/TitledPictureBlocks"/>
    <dgm:cxn modelId="{904C02A9-686B-484A-83E8-E0D1EE5FE580}" srcId="{71402182-F003-44BD-86E8-1ED21C3BECD1}" destId="{E29BDA47-1D5C-41B8-9600-066F0C339542}" srcOrd="0" destOrd="0" parTransId="{E7514E33-9D43-4665-AF0C-E1A296F3BEBF}" sibTransId="{DA952DE8-A85E-4FB9-BAF0-10D6A4293D42}"/>
    <dgm:cxn modelId="{CA7F72D7-1F43-4F7A-A762-DC4AEB50F67F}" type="presOf" srcId="{B2E51F6C-0ACD-466F-A758-95A5EA49F6E8}" destId="{40A1B5CF-8D9C-42D8-A1CC-860863EE78D5}" srcOrd="0" destOrd="0" presId="urn:microsoft.com/office/officeart/2008/layout/TitledPictureBlocks"/>
    <dgm:cxn modelId="{B4552A1C-3833-4A0D-9BE7-A385B1173F28}" type="presOf" srcId="{E29BDA47-1D5C-41B8-9600-066F0C339542}" destId="{63C08EA4-0028-42ED-9931-CC90FBD840D5}" srcOrd="0" destOrd="0" presId="urn:microsoft.com/office/officeart/2008/layout/TitledPictureBlocks"/>
    <dgm:cxn modelId="{C8F2C68E-FB66-477C-BFD2-8B346ABA185F}" type="presOf" srcId="{71402182-F003-44BD-86E8-1ED21C3BECD1}" destId="{17855ECF-593D-4B46-955E-A99760E41B6D}" srcOrd="0" destOrd="0" presId="urn:microsoft.com/office/officeart/2008/layout/TitledPictureBlocks"/>
    <dgm:cxn modelId="{41D0CCDB-FDBF-4810-BFD8-0747D5927419}" type="presOf" srcId="{09602CD2-41A4-4F13-9B39-638170A5F70D}" destId="{3061B982-28F8-4B26-962F-AD684B87F44E}" srcOrd="0" destOrd="0" presId="urn:microsoft.com/office/officeart/2008/layout/TitledPictureBlocks"/>
    <dgm:cxn modelId="{63BD0228-BB64-4EB2-95E8-692A7B011E63}" type="presOf" srcId="{69D2F59B-9730-4812-A9BC-EEC1BE495ABA}" destId="{837194C4-00DB-428D-B133-85BC74948E9A}" srcOrd="0" destOrd="0" presId="urn:microsoft.com/office/officeart/2008/layout/TitledPictureBlocks"/>
    <dgm:cxn modelId="{374CEA37-4531-4D67-BFB2-6925A4AFF712}" type="presOf" srcId="{D0446714-3E16-4600-A497-30A3BA0C1214}" destId="{A606ECF3-146E-4996-AB74-618E02B3CDC9}" srcOrd="0" destOrd="0" presId="urn:microsoft.com/office/officeart/2008/layout/TitledPictureBlocks"/>
    <dgm:cxn modelId="{FC99E0BD-2FEC-4EFE-BA18-7991DB56BA9E}" srcId="{69D2F59B-9730-4812-A9BC-EEC1BE495ABA}" destId="{B1937652-B873-444A-8A51-0FE29867E334}" srcOrd="1" destOrd="0" parTransId="{0B898E4D-6BEA-4171-8A1C-33E5F08EFE9C}" sibTransId="{36FD0C8F-06DC-4011-8876-57BCA8672A6B}"/>
    <dgm:cxn modelId="{F99A4F8C-1BE3-426A-B05C-33C93857913A}" srcId="{CE84A865-6B27-4ACC-8A9E-AB549575B903}" destId="{09602CD2-41A4-4F13-9B39-638170A5F70D}" srcOrd="0" destOrd="0" parTransId="{47FC96AA-AD79-4F57-8E0C-E472AEA40163}" sibTransId="{49F5A671-A474-423D-A683-C4121BB3D74C}"/>
    <dgm:cxn modelId="{2E199BAA-88D2-4078-BB35-E4ACE551D326}" srcId="{B1937652-B873-444A-8A51-0FE29867E334}" destId="{B2E51F6C-0ACD-466F-A758-95A5EA49F6E8}" srcOrd="0" destOrd="0" parTransId="{7C0D4534-BAD5-4305-A05F-89CFA6FDE0FA}" sibTransId="{78AF0F72-5A3F-414E-8BDE-76D033E6617B}"/>
    <dgm:cxn modelId="{522AAB71-EFCA-4058-90D9-EA9B0BFB7696}" srcId="{C7B6B231-98CB-47FD-8C68-7FDCE1143375}" destId="{D0446714-3E16-4600-A497-30A3BA0C1214}" srcOrd="0" destOrd="0" parTransId="{AAA2F485-4F5A-4C7A-AD28-E215A9A35635}" sibTransId="{1A01CABC-D7A4-4736-8D54-DDC39CBF56BF}"/>
    <dgm:cxn modelId="{927E3E3A-7650-4893-A32B-08DA6FFC91D7}" type="presOf" srcId="{CE84A865-6B27-4ACC-8A9E-AB549575B903}" destId="{2901535B-7046-4EBC-B7A7-7579400289F3}" srcOrd="0" destOrd="0" presId="urn:microsoft.com/office/officeart/2008/layout/TitledPictureBlocks"/>
    <dgm:cxn modelId="{6B2ABE79-958D-4099-8577-9BC53BE0B0A4}" type="presOf" srcId="{C7B6B231-98CB-47FD-8C68-7FDCE1143375}" destId="{8759122B-804B-4036-861A-581B488AD00D}" srcOrd="0" destOrd="0" presId="urn:microsoft.com/office/officeart/2008/layout/TitledPictureBlocks"/>
    <dgm:cxn modelId="{95F466B0-FA0A-4658-92F7-D7B914CA8805}" type="presParOf" srcId="{837194C4-00DB-428D-B133-85BC74948E9A}" destId="{7FACC522-F13F-4A4A-A8BC-C0486A623357}" srcOrd="0" destOrd="0" presId="urn:microsoft.com/office/officeart/2008/layout/TitledPictureBlocks"/>
    <dgm:cxn modelId="{FE5DC37A-2146-49A5-AFC5-E672EB17A758}" type="presParOf" srcId="{7FACC522-F13F-4A4A-A8BC-C0486A623357}" destId="{2901535B-7046-4EBC-B7A7-7579400289F3}" srcOrd="0" destOrd="0" presId="urn:microsoft.com/office/officeart/2008/layout/TitledPictureBlocks"/>
    <dgm:cxn modelId="{4E87400A-62CC-4FF3-B178-64C7D8B7DB45}" type="presParOf" srcId="{7FACC522-F13F-4A4A-A8BC-C0486A623357}" destId="{C31AB178-F916-4D51-86D6-22EEADA87D72}" srcOrd="1" destOrd="0" presId="urn:microsoft.com/office/officeart/2008/layout/TitledPictureBlocks"/>
    <dgm:cxn modelId="{294912C8-B036-4647-A704-F1F86AAC6BF5}" type="presParOf" srcId="{7FACC522-F13F-4A4A-A8BC-C0486A623357}" destId="{3061B982-28F8-4B26-962F-AD684B87F44E}" srcOrd="2" destOrd="0" presId="urn:microsoft.com/office/officeart/2008/layout/TitledPictureBlocks"/>
    <dgm:cxn modelId="{E05C1216-D611-4302-ABA4-D9E3823995F1}" type="presParOf" srcId="{837194C4-00DB-428D-B133-85BC74948E9A}" destId="{E2133419-A428-45A5-B35E-2D51C3EC53EC}" srcOrd="1" destOrd="0" presId="urn:microsoft.com/office/officeart/2008/layout/TitledPictureBlocks"/>
    <dgm:cxn modelId="{968989F8-6DB2-47DE-BEAF-9A08D4FDE1AF}" type="presParOf" srcId="{837194C4-00DB-428D-B133-85BC74948E9A}" destId="{3859C0C9-5E0D-46C2-95D5-D40039C4479A}" srcOrd="2" destOrd="0" presId="urn:microsoft.com/office/officeart/2008/layout/TitledPictureBlocks"/>
    <dgm:cxn modelId="{846EFF7E-D7F0-4BD9-9547-42DC48CB9E4F}" type="presParOf" srcId="{3859C0C9-5E0D-46C2-95D5-D40039C4479A}" destId="{9B484BF3-95E6-47AB-BF87-2EB408367AC5}" srcOrd="0" destOrd="0" presId="urn:microsoft.com/office/officeart/2008/layout/TitledPictureBlocks"/>
    <dgm:cxn modelId="{91E1FC1F-5F8C-4F12-91AC-7E75A13C8C8F}" type="presParOf" srcId="{3859C0C9-5E0D-46C2-95D5-D40039C4479A}" destId="{FB06BEF9-BEAE-4303-BEEA-178A9B9BAC76}" srcOrd="1" destOrd="0" presId="urn:microsoft.com/office/officeart/2008/layout/TitledPictureBlocks"/>
    <dgm:cxn modelId="{A4A827D1-8204-428A-81C6-9D78924A488B}" type="presParOf" srcId="{3859C0C9-5E0D-46C2-95D5-D40039C4479A}" destId="{40A1B5CF-8D9C-42D8-A1CC-860863EE78D5}" srcOrd="2" destOrd="0" presId="urn:microsoft.com/office/officeart/2008/layout/TitledPictureBlocks"/>
    <dgm:cxn modelId="{174875F9-633E-4624-B424-CC2D80447CCC}" type="presParOf" srcId="{837194C4-00DB-428D-B133-85BC74948E9A}" destId="{2091C6A8-D8B8-4885-B1E2-201953D0891D}" srcOrd="3" destOrd="0" presId="urn:microsoft.com/office/officeart/2008/layout/TitledPictureBlocks"/>
    <dgm:cxn modelId="{E497B673-159B-4636-8AAF-118950B0958F}" type="presParOf" srcId="{837194C4-00DB-428D-B133-85BC74948E9A}" destId="{6D0160F2-6B4E-4300-B1A1-8CDA18AC9582}" srcOrd="4" destOrd="0" presId="urn:microsoft.com/office/officeart/2008/layout/TitledPictureBlocks"/>
    <dgm:cxn modelId="{DE2D20CD-E899-459C-A8C4-563B9FEBB933}" type="presParOf" srcId="{6D0160F2-6B4E-4300-B1A1-8CDA18AC9582}" destId="{8759122B-804B-4036-861A-581B488AD00D}" srcOrd="0" destOrd="0" presId="urn:microsoft.com/office/officeart/2008/layout/TitledPictureBlocks"/>
    <dgm:cxn modelId="{5D96185E-CDED-4B8E-8C6F-01973B427C7D}" type="presParOf" srcId="{6D0160F2-6B4E-4300-B1A1-8CDA18AC9582}" destId="{503CEF6E-D743-457F-A521-C06B95557ED2}" srcOrd="1" destOrd="0" presId="urn:microsoft.com/office/officeart/2008/layout/TitledPictureBlocks"/>
    <dgm:cxn modelId="{F9799B68-FD10-4FF8-B518-FF3D88567991}" type="presParOf" srcId="{6D0160F2-6B4E-4300-B1A1-8CDA18AC9582}" destId="{A606ECF3-146E-4996-AB74-618E02B3CDC9}" srcOrd="2" destOrd="0" presId="urn:microsoft.com/office/officeart/2008/layout/TitledPictureBlocks"/>
    <dgm:cxn modelId="{3CEB2508-23BB-4235-ADE9-0541ECB349FC}" type="presParOf" srcId="{837194C4-00DB-428D-B133-85BC74948E9A}" destId="{E3180481-12B4-4E39-81DE-4D50757A4B6A}" srcOrd="5" destOrd="0" presId="urn:microsoft.com/office/officeart/2008/layout/TitledPictureBlocks"/>
    <dgm:cxn modelId="{83EDE2E7-B8E7-4819-87AA-1477E1E2CFF1}" type="presParOf" srcId="{837194C4-00DB-428D-B133-85BC74948E9A}" destId="{64FE4199-BE48-4091-898E-06FC8965DF66}" srcOrd="6" destOrd="0" presId="urn:microsoft.com/office/officeart/2008/layout/TitledPictureBlocks"/>
    <dgm:cxn modelId="{BD546CD6-48B7-4EBD-8290-54AE64AE4D58}" type="presParOf" srcId="{64FE4199-BE48-4091-898E-06FC8965DF66}" destId="{17855ECF-593D-4B46-955E-A99760E41B6D}" srcOrd="0" destOrd="0" presId="urn:microsoft.com/office/officeart/2008/layout/TitledPictureBlocks"/>
    <dgm:cxn modelId="{78A17253-E923-4422-B5CF-E5DDD5FC0BAF}" type="presParOf" srcId="{64FE4199-BE48-4091-898E-06FC8965DF66}" destId="{A311A786-94B6-46A5-A3C7-3E78514F075B}" srcOrd="1" destOrd="0" presId="urn:microsoft.com/office/officeart/2008/layout/TitledPictureBlocks"/>
    <dgm:cxn modelId="{3A09C3C4-D7A8-4EC4-A980-1DF1ABCC7B1A}" type="presParOf" srcId="{64FE4199-BE48-4091-898E-06FC8965DF66}" destId="{63C08EA4-0028-42ED-9931-CC90FBD840D5}" srcOrd="2" destOrd="0" presId="urn:microsoft.com/office/officeart/2008/layout/TitledPictureBlock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6C437B-1204-4938-8446-0B5F76B28649}">
      <dsp:nvSpPr>
        <dsp:cNvPr id="0" name=""/>
        <dsp:cNvSpPr/>
      </dsp:nvSpPr>
      <dsp:spPr>
        <a:xfrm>
          <a:off x="0" y="1709893"/>
          <a:ext cx="1508314" cy="610138"/>
        </a:xfrm>
        <a:prstGeom prst="roundRect">
          <a:avLst>
            <a:gd name="adj" fmla="val 10000"/>
          </a:avLst>
        </a:prstGeom>
        <a:solidFill>
          <a:schemeClr val="tx2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Операция «Багратион»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17870" y="1727763"/>
        <a:ext cx="1472574" cy="574398"/>
      </dsp:txXfrm>
    </dsp:sp>
    <dsp:sp modelId="{F47BCE63-EAE7-431C-A84F-6DD8F6E4079F}">
      <dsp:nvSpPr>
        <dsp:cNvPr id="0" name=""/>
        <dsp:cNvSpPr/>
      </dsp:nvSpPr>
      <dsp:spPr>
        <a:xfrm rot="17251567">
          <a:off x="1135524" y="1497484"/>
          <a:ext cx="1066853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1066853" y="8813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642279" y="1479626"/>
        <a:ext cx="53342" cy="53342"/>
      </dsp:txXfrm>
    </dsp:sp>
    <dsp:sp modelId="{DFF12784-9488-47FF-B592-638270966BC8}">
      <dsp:nvSpPr>
        <dsp:cNvPr id="0" name=""/>
        <dsp:cNvSpPr/>
      </dsp:nvSpPr>
      <dsp:spPr>
        <a:xfrm>
          <a:off x="1829587" y="548546"/>
          <a:ext cx="2372404" cy="8981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I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этап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23 июня – 4 июля 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1944 г.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1855894" y="574853"/>
        <a:ext cx="2319790" cy="845558"/>
      </dsp:txXfrm>
    </dsp:sp>
    <dsp:sp modelId="{3732BDB2-9A5B-4CAA-B669-DFE711E34125}">
      <dsp:nvSpPr>
        <dsp:cNvPr id="0" name=""/>
        <dsp:cNvSpPr/>
      </dsp:nvSpPr>
      <dsp:spPr>
        <a:xfrm rot="19964168">
          <a:off x="4108401" y="602908"/>
          <a:ext cx="1684875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1684875" y="8813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4908717" y="569599"/>
        <a:ext cx="84243" cy="84243"/>
      </dsp:txXfrm>
    </dsp:sp>
    <dsp:sp modelId="{EF14F289-3E1E-48FF-8423-ABA4269487FD}">
      <dsp:nvSpPr>
        <dsp:cNvPr id="0" name=""/>
        <dsp:cNvSpPr/>
      </dsp:nvSpPr>
      <dsp:spPr>
        <a:xfrm>
          <a:off x="5699687" y="26822"/>
          <a:ext cx="3138982" cy="3979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Витебско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-Оршанская операция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5711343" y="38478"/>
        <a:ext cx="3115670" cy="374662"/>
      </dsp:txXfrm>
    </dsp:sp>
    <dsp:sp modelId="{80C148AB-E366-4EAD-B240-D71225844C09}">
      <dsp:nvSpPr>
        <dsp:cNvPr id="0" name=""/>
        <dsp:cNvSpPr/>
      </dsp:nvSpPr>
      <dsp:spPr>
        <a:xfrm rot="20889212">
          <a:off x="4185694" y="831743"/>
          <a:ext cx="1530289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1530289" y="8813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12582" y="802299"/>
        <a:ext cx="76514" cy="76514"/>
      </dsp:txXfrm>
    </dsp:sp>
    <dsp:sp modelId="{2FD72B31-A4E7-44B1-83A4-63A9E94C0E15}">
      <dsp:nvSpPr>
        <dsp:cNvPr id="0" name=""/>
        <dsp:cNvSpPr/>
      </dsp:nvSpPr>
      <dsp:spPr>
        <a:xfrm>
          <a:off x="5699687" y="484493"/>
          <a:ext cx="3138982" cy="3979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Могилёвская операция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5711343" y="496149"/>
        <a:ext cx="3115670" cy="374662"/>
      </dsp:txXfrm>
    </dsp:sp>
    <dsp:sp modelId="{20411671-F1B7-4DB2-8EB4-5F1584FCBA1E}">
      <dsp:nvSpPr>
        <dsp:cNvPr id="0" name=""/>
        <dsp:cNvSpPr/>
      </dsp:nvSpPr>
      <dsp:spPr>
        <a:xfrm rot="328421">
          <a:off x="4198560" y="1060578"/>
          <a:ext cx="1504557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1504557" y="8813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13225" y="1031777"/>
        <a:ext cx="75227" cy="75227"/>
      </dsp:txXfrm>
    </dsp:sp>
    <dsp:sp modelId="{BAB51D1F-4A97-4F81-8E27-395587CA946A}">
      <dsp:nvSpPr>
        <dsp:cNvPr id="0" name=""/>
        <dsp:cNvSpPr/>
      </dsp:nvSpPr>
      <dsp:spPr>
        <a:xfrm>
          <a:off x="5699687" y="942163"/>
          <a:ext cx="3138982" cy="3979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Бобруйская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операция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5711343" y="953819"/>
        <a:ext cx="3115670" cy="374662"/>
      </dsp:txXfrm>
    </dsp:sp>
    <dsp:sp modelId="{916DB872-8160-452A-86B4-2BBAA4DA684E}">
      <dsp:nvSpPr>
        <dsp:cNvPr id="0" name=""/>
        <dsp:cNvSpPr/>
      </dsp:nvSpPr>
      <dsp:spPr>
        <a:xfrm rot="1312256">
          <a:off x="4143912" y="1289413"/>
          <a:ext cx="1613853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1613853" y="8813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10493" y="1257880"/>
        <a:ext cx="80692" cy="80692"/>
      </dsp:txXfrm>
    </dsp:sp>
    <dsp:sp modelId="{8C0CAB15-ECA9-42DD-9589-F99A330FF975}">
      <dsp:nvSpPr>
        <dsp:cNvPr id="0" name=""/>
        <dsp:cNvSpPr/>
      </dsp:nvSpPr>
      <dsp:spPr>
        <a:xfrm>
          <a:off x="5699687" y="1399833"/>
          <a:ext cx="3138982" cy="3979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Полоцкая операция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5711343" y="1411489"/>
        <a:ext cx="3115670" cy="374662"/>
      </dsp:txXfrm>
    </dsp:sp>
    <dsp:sp modelId="{03782012-C5B2-491D-9F4E-82ED9E558683}">
      <dsp:nvSpPr>
        <dsp:cNvPr id="0" name=""/>
        <dsp:cNvSpPr/>
      </dsp:nvSpPr>
      <dsp:spPr>
        <a:xfrm rot="4372030">
          <a:off x="1123659" y="2527242"/>
          <a:ext cx="1090582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1090582" y="8813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641686" y="2508791"/>
        <a:ext cx="54529" cy="54529"/>
      </dsp:txXfrm>
    </dsp:sp>
    <dsp:sp modelId="{35F0038F-206F-4748-BC75-CB2E281C79B8}">
      <dsp:nvSpPr>
        <dsp:cNvPr id="0" name=""/>
        <dsp:cNvSpPr/>
      </dsp:nvSpPr>
      <dsp:spPr>
        <a:xfrm>
          <a:off x="1829587" y="2608063"/>
          <a:ext cx="2372404" cy="898172"/>
        </a:xfrm>
        <a:prstGeom prst="roundRect">
          <a:avLst>
            <a:gd name="adj" fmla="val 10000"/>
          </a:avLst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II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этап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5 июля – 29 августа 1944 г.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1855894" y="2634370"/>
        <a:ext cx="2319790" cy="845558"/>
      </dsp:txXfrm>
    </dsp:sp>
    <dsp:sp modelId="{B23A8FB7-A01D-4663-805A-E71CB3135944}">
      <dsp:nvSpPr>
        <dsp:cNvPr id="0" name=""/>
        <dsp:cNvSpPr/>
      </dsp:nvSpPr>
      <dsp:spPr>
        <a:xfrm rot="19575112">
          <a:off x="4050226" y="2548007"/>
          <a:ext cx="1801225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1801225" y="8813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4905808" y="2511789"/>
        <a:ext cx="90061" cy="90061"/>
      </dsp:txXfrm>
    </dsp:sp>
    <dsp:sp modelId="{3C65894C-CDC5-4165-BA28-B846C9E3C4F2}">
      <dsp:nvSpPr>
        <dsp:cNvPr id="0" name=""/>
        <dsp:cNvSpPr/>
      </dsp:nvSpPr>
      <dsp:spPr>
        <a:xfrm>
          <a:off x="5699687" y="1857504"/>
          <a:ext cx="3138982" cy="397974"/>
        </a:xfrm>
        <a:prstGeom prst="roundRect">
          <a:avLst>
            <a:gd name="adj" fmla="val 10000"/>
          </a:avLst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Шяуляйская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операция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5711343" y="1869160"/>
        <a:ext cx="3115670" cy="374662"/>
      </dsp:txXfrm>
    </dsp:sp>
    <dsp:sp modelId="{74142C7F-3D00-421A-BBEA-1A1369865591}">
      <dsp:nvSpPr>
        <dsp:cNvPr id="0" name=""/>
        <dsp:cNvSpPr/>
      </dsp:nvSpPr>
      <dsp:spPr>
        <a:xfrm rot="20404317">
          <a:off x="4154295" y="2776842"/>
          <a:ext cx="1593088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1593088" y="8813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11012" y="2745828"/>
        <a:ext cx="79654" cy="79654"/>
      </dsp:txXfrm>
    </dsp:sp>
    <dsp:sp modelId="{7BC9910D-EAD5-4737-9789-3305489335C0}">
      <dsp:nvSpPr>
        <dsp:cNvPr id="0" name=""/>
        <dsp:cNvSpPr/>
      </dsp:nvSpPr>
      <dsp:spPr>
        <a:xfrm>
          <a:off x="5699687" y="2315174"/>
          <a:ext cx="3138982" cy="397974"/>
        </a:xfrm>
        <a:prstGeom prst="roundRect">
          <a:avLst>
            <a:gd name="adj" fmla="val 10000"/>
          </a:avLst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Вильнюсская операция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5711343" y="2326830"/>
        <a:ext cx="3115670" cy="374662"/>
      </dsp:txXfrm>
    </dsp:sp>
    <dsp:sp modelId="{3BC91F3E-532A-4290-8D55-3C061714C024}">
      <dsp:nvSpPr>
        <dsp:cNvPr id="0" name=""/>
        <dsp:cNvSpPr/>
      </dsp:nvSpPr>
      <dsp:spPr>
        <a:xfrm rot="21404377">
          <a:off x="4200777" y="3005677"/>
          <a:ext cx="1500124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1500124" y="8813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13336" y="2976987"/>
        <a:ext cx="75006" cy="75006"/>
      </dsp:txXfrm>
    </dsp:sp>
    <dsp:sp modelId="{54846A22-D612-48A5-B48B-FA971966A82E}">
      <dsp:nvSpPr>
        <dsp:cNvPr id="0" name=""/>
        <dsp:cNvSpPr/>
      </dsp:nvSpPr>
      <dsp:spPr>
        <a:xfrm>
          <a:off x="5699687" y="2772844"/>
          <a:ext cx="3138982" cy="397974"/>
        </a:xfrm>
        <a:prstGeom prst="roundRect">
          <a:avLst>
            <a:gd name="adj" fmla="val 10000"/>
          </a:avLst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Каунасская операция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5711343" y="2784500"/>
        <a:ext cx="3115670" cy="374662"/>
      </dsp:txXfrm>
    </dsp:sp>
    <dsp:sp modelId="{FCCD91F5-D680-4786-8371-11197E40F133}">
      <dsp:nvSpPr>
        <dsp:cNvPr id="0" name=""/>
        <dsp:cNvSpPr/>
      </dsp:nvSpPr>
      <dsp:spPr>
        <a:xfrm rot="837698">
          <a:off x="4179194" y="3234512"/>
          <a:ext cx="1543289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1543289" y="8813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12257" y="3204743"/>
        <a:ext cx="77164" cy="77164"/>
      </dsp:txXfrm>
    </dsp:sp>
    <dsp:sp modelId="{FF0FAFBB-B74E-405B-BCD1-41FF163FF3F1}">
      <dsp:nvSpPr>
        <dsp:cNvPr id="0" name=""/>
        <dsp:cNvSpPr/>
      </dsp:nvSpPr>
      <dsp:spPr>
        <a:xfrm>
          <a:off x="5699687" y="3230515"/>
          <a:ext cx="3138982" cy="397974"/>
        </a:xfrm>
        <a:prstGeom prst="roundRect">
          <a:avLst>
            <a:gd name="adj" fmla="val 10000"/>
          </a:avLst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Белостокская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операция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5711343" y="3242171"/>
        <a:ext cx="3115670" cy="374662"/>
      </dsp:txXfrm>
    </dsp:sp>
    <dsp:sp modelId="{D4A77038-468F-4637-8B87-9306E326FE86}">
      <dsp:nvSpPr>
        <dsp:cNvPr id="0" name=""/>
        <dsp:cNvSpPr/>
      </dsp:nvSpPr>
      <dsp:spPr>
        <a:xfrm rot="1700555">
          <a:off x="4099996" y="3452267"/>
          <a:ext cx="1701686" cy="17626"/>
        </a:xfrm>
        <a:custGeom>
          <a:avLst/>
          <a:gdLst/>
          <a:ahLst/>
          <a:cxnLst/>
          <a:rect l="0" t="0" r="0" b="0"/>
          <a:pathLst>
            <a:path>
              <a:moveTo>
                <a:pt x="0" y="8813"/>
              </a:moveTo>
              <a:lnTo>
                <a:pt x="1701686" y="8813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4908297" y="3418539"/>
        <a:ext cx="85084" cy="85084"/>
      </dsp:txXfrm>
    </dsp:sp>
    <dsp:sp modelId="{3DE4F824-4F5C-4A37-8315-E903077831CB}">
      <dsp:nvSpPr>
        <dsp:cNvPr id="0" name=""/>
        <dsp:cNvSpPr/>
      </dsp:nvSpPr>
      <dsp:spPr>
        <a:xfrm>
          <a:off x="5699687" y="3666025"/>
          <a:ext cx="3138982" cy="397974"/>
        </a:xfrm>
        <a:prstGeom prst="roundRect">
          <a:avLst>
            <a:gd name="adj" fmla="val 10000"/>
          </a:avLst>
        </a:prstGeom>
        <a:solidFill>
          <a:schemeClr val="tx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Люблин-Брестская операция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5711343" y="3677681"/>
        <a:ext cx="3115670" cy="3746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1AB178-F916-4D51-86D6-22EEADA87D72}">
      <dsp:nvSpPr>
        <dsp:cNvPr id="0" name=""/>
        <dsp:cNvSpPr/>
      </dsp:nvSpPr>
      <dsp:spPr>
        <a:xfrm>
          <a:off x="82410" y="384448"/>
          <a:ext cx="2397166" cy="2047231"/>
        </a:xfrm>
        <a:prstGeom prst="rect">
          <a:avLst/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933" b="-65067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3061B982-28F8-4B26-962F-AD684B87F44E}">
      <dsp:nvSpPr>
        <dsp:cNvPr id="0" name=""/>
        <dsp:cNvSpPr/>
      </dsp:nvSpPr>
      <dsp:spPr>
        <a:xfrm>
          <a:off x="2331619" y="1855367"/>
          <a:ext cx="1705074" cy="431635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И.Х.Баграмян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2344261" y="1868009"/>
        <a:ext cx="1679790" cy="406351"/>
      </dsp:txXfrm>
    </dsp:sp>
    <dsp:sp modelId="{2901535B-7046-4EBC-B7A7-7579400289F3}">
      <dsp:nvSpPr>
        <dsp:cNvPr id="0" name=""/>
        <dsp:cNvSpPr/>
      </dsp:nvSpPr>
      <dsp:spPr>
        <a:xfrm>
          <a:off x="72006" y="0"/>
          <a:ext cx="2397166" cy="349748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1-й Прибалтийский фронт</a:t>
          </a:r>
          <a:endParaRPr lang="ru-RU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72006" y="0"/>
        <a:ext cx="2397166" cy="349748"/>
      </dsp:txXfrm>
    </dsp:sp>
    <dsp:sp modelId="{FB06BEF9-BEAE-4303-BEEA-178A9B9BAC76}">
      <dsp:nvSpPr>
        <dsp:cNvPr id="0" name=""/>
        <dsp:cNvSpPr/>
      </dsp:nvSpPr>
      <dsp:spPr>
        <a:xfrm>
          <a:off x="4466513" y="374384"/>
          <a:ext cx="2397166" cy="2031104"/>
        </a:xfrm>
        <a:prstGeom prst="rect">
          <a:avLst/>
        </a:prstGeom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24" b="-44876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0A1B5CF-8D9C-42D8-A1CC-860863EE78D5}">
      <dsp:nvSpPr>
        <dsp:cNvPr id="0" name=""/>
        <dsp:cNvSpPr/>
      </dsp:nvSpPr>
      <dsp:spPr>
        <a:xfrm>
          <a:off x="6465705" y="1867941"/>
          <a:ext cx="2235209" cy="431635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К.К.Рокоссовский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6478347" y="1880583"/>
        <a:ext cx="2209925" cy="406351"/>
      </dsp:txXfrm>
    </dsp:sp>
    <dsp:sp modelId="{9B484BF3-95E6-47AB-BF87-2EB408367AC5}">
      <dsp:nvSpPr>
        <dsp:cNvPr id="0" name=""/>
        <dsp:cNvSpPr/>
      </dsp:nvSpPr>
      <dsp:spPr>
        <a:xfrm>
          <a:off x="4466513" y="0"/>
          <a:ext cx="2397166" cy="349748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1-й Белорусский фронт</a:t>
          </a:r>
          <a:endParaRPr lang="ru-RU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4466513" y="0"/>
        <a:ext cx="2397166" cy="349748"/>
      </dsp:txXfrm>
    </dsp:sp>
    <dsp:sp modelId="{503CEF6E-D743-457F-A521-C06B95557ED2}">
      <dsp:nvSpPr>
        <dsp:cNvPr id="0" name=""/>
        <dsp:cNvSpPr/>
      </dsp:nvSpPr>
      <dsp:spPr>
        <a:xfrm>
          <a:off x="77903" y="3201447"/>
          <a:ext cx="2397166" cy="2031104"/>
        </a:xfrm>
        <a:prstGeom prst="rect">
          <a:avLst/>
        </a:prstGeom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84" b="-46616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A606ECF3-146E-4996-AB74-618E02B3CDC9}">
      <dsp:nvSpPr>
        <dsp:cNvPr id="0" name=""/>
        <dsp:cNvSpPr/>
      </dsp:nvSpPr>
      <dsp:spPr>
        <a:xfrm>
          <a:off x="2354774" y="4697710"/>
          <a:ext cx="1705074" cy="431635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Г.Ф.Захаров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2367416" y="4710352"/>
        <a:ext cx="1679790" cy="406351"/>
      </dsp:txXfrm>
    </dsp:sp>
    <dsp:sp modelId="{8759122B-804B-4036-861A-581B488AD00D}">
      <dsp:nvSpPr>
        <dsp:cNvPr id="0" name=""/>
        <dsp:cNvSpPr/>
      </dsp:nvSpPr>
      <dsp:spPr>
        <a:xfrm>
          <a:off x="77903" y="2814160"/>
          <a:ext cx="2397166" cy="349748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2-й Белорусский фронт</a:t>
          </a:r>
          <a:endParaRPr lang="ru-RU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77903" y="2814160"/>
        <a:ext cx="2397166" cy="349748"/>
      </dsp:txXfrm>
    </dsp:sp>
    <dsp:sp modelId="{A311A786-94B6-46A5-A3C7-3E78514F075B}">
      <dsp:nvSpPr>
        <dsp:cNvPr id="0" name=""/>
        <dsp:cNvSpPr/>
      </dsp:nvSpPr>
      <dsp:spPr>
        <a:xfrm>
          <a:off x="4466513" y="3201447"/>
          <a:ext cx="2397166" cy="2031104"/>
        </a:xfrm>
        <a:prstGeom prst="rect">
          <a:avLst/>
        </a:prstGeom>
        <a:blipFill dpi="0" rotWithShape="1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562" b="-41438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63C08EA4-0028-42ED-9931-CC90FBD840D5}">
      <dsp:nvSpPr>
        <dsp:cNvPr id="0" name=""/>
        <dsp:cNvSpPr/>
      </dsp:nvSpPr>
      <dsp:spPr>
        <a:xfrm>
          <a:off x="6474890" y="4708618"/>
          <a:ext cx="2235209" cy="431635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И.Д.Черняховский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6487532" y="4721260"/>
        <a:ext cx="2209925" cy="406351"/>
      </dsp:txXfrm>
    </dsp:sp>
    <dsp:sp modelId="{17855ECF-593D-4B46-955E-A99760E41B6D}">
      <dsp:nvSpPr>
        <dsp:cNvPr id="0" name=""/>
        <dsp:cNvSpPr/>
      </dsp:nvSpPr>
      <dsp:spPr>
        <a:xfrm>
          <a:off x="4466513" y="2814156"/>
          <a:ext cx="2397166" cy="349748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3-й Белорусский фронт</a:t>
          </a:r>
          <a:endParaRPr lang="ru-RU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4466513" y="2814156"/>
        <a:ext cx="2397166" cy="3497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TitledPictureBlocks">
  <dgm:title val=""/>
  <dgm:desc val=""/>
  <dgm:catLst>
    <dgm:cat type="picture" pri="10000"/>
    <dgm:cat type="pictureconvert" pri="10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off" val="ctr"/>
          <dgm:param type="grDir" val="tL"/>
        </dgm:alg>
      </dgm:if>
      <dgm:else name="Name2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op="equ"/>
      <dgm:constr type="primFontSz" for="des" forName="ChildText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787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ParentText" refType="w" fact="0"/>
              <dgm:constr type="t" for="ch" forName="ParentText" refType="h" fact="0"/>
              <dgm:constr type="w" for="ch" forName="ParentText" refType="w" fact="0.7457"/>
              <dgm:constr type="h" for="ch" forName="ParentText" refType="h" fact="0.15"/>
              <dgm:constr type="l" for="ch" forName="Image" refType="w" fact="0"/>
              <dgm:constr type="t" for="ch" forName="Image" refType="h" fact="0.1661"/>
              <dgm:constr type="w" for="ch" forName="Image" refType="w" fact="0.7457"/>
              <dgm:constr type="h" for="ch" forName="Image" refType="h" fact="0.8711"/>
              <dgm:constr type="l" for="ch" forName="ChildText" refType="w" fact="0.6464"/>
              <dgm:constr type="t" for="ch" forName="ChildText" refType="h" fact="0.288"/>
              <dgm:constr type="w" for="ch" forName="ChildText" refType="w" fact="0.3536"/>
              <dgm:constr type="h" for="ch" forName="ChildText" refType="h" fact="0.5074"/>
            </dgm:constrLst>
          </dgm:if>
          <dgm:else name="Name5">
            <dgm:constrLst>
              <dgm:constr type="l" for="ch" forName="ParentText" refType="w" fact="0.26"/>
              <dgm:constr type="t" for="ch" forName="ParentText" refType="h" fact="0"/>
              <dgm:constr type="w" for="ch" forName="ParentText" refType="w" fact="0.7457"/>
              <dgm:constr type="h" for="ch" forName="ParentText" refType="h" fact="0.15"/>
              <dgm:constr type="l" for="ch" forName="Image" refType="w" fact="0.26"/>
              <dgm:constr type="t" for="ch" forName="Image" refType="h" fact="0.1661"/>
              <dgm:constr type="w" for="ch" forName="Image" refType="w" fact="0.7446"/>
              <dgm:constr type="h" for="ch" forName="Image" refType="h" fact="0.8711"/>
              <dgm:constr type="l" for="ch" forName="ChildText" refType="w" fact="0"/>
              <dgm:constr type="t" for="ch" forName="ChildText" refType="h" fact="0.288"/>
              <dgm:constr type="w" for="ch" forName="ChildText" refType="w" fact="0.3536"/>
              <dgm:constr type="h" for="ch" forName="ChildText" refType="h" fact="0.5074"/>
            </dgm:constrLst>
          </dgm:else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Text" styleLbl="fgAcc1">
          <dgm:varLst>
            <dgm:chMax val="0"/>
            <dgm:chPref val="0"/>
            <dgm:bulletEnabled val="1"/>
          </dgm:varLst>
          <dgm:choose name="Name6">
            <dgm:if name="Name7" axis="des" ptType="node" func="cnt" op="equ" val="1">
              <dgm:alg type="tx">
                <dgm:param type="stBulletLvl" val="2"/>
                <dgm:param type="txAnchorVertCh" val="mid"/>
                <dgm:param type="parTxLTRAlign" val="l"/>
              </dgm:alg>
            </dgm:if>
            <dgm:else name="Name8">
              <dgm:alg type="tx">
                <dgm:param type="stBulletLvl" val="1"/>
                <dgm:param type="txAnchorVertCh" val="mid"/>
              </dgm:alg>
            </dgm:else>
          </dgm:choose>
          <dgm:choose name="Name9">
            <dgm:if name="Name10" axis="ch" ptType="node" func="cnt" op="gte" val="1"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</dgm:if>
            <dgm:else name="Name11"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82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49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15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96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86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41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20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63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57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7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20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8FF13-822B-4D6E-96E9-E4EAAFB86C09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54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jpg"/><Relationship Id="rId7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573016"/>
            <a:ext cx="4536504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Великая Отечественная война советского народа. 10 класс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122" y="1844824"/>
            <a:ext cx="7488832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Освобождение Беларуси от немецко-фашистских захватчиков</a:t>
            </a:r>
            <a:endParaRPr lang="ru-RU" b="1" dirty="0">
              <a:ln w="18415" cmpd="sng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989337" y="39670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Лицей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Ивацевичского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9262" y="6165304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Ситник П.В.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3941538" y="6188238"/>
            <a:ext cx="920134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48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Белорусская наступательная операция «Багратион»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0130" y="1268760"/>
            <a:ext cx="2693677" cy="397031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Войска 1-го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Прибалтий-ского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фронта во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взаи-модействии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 войсками 3-го Белорусского фронта 25-27 июня 1944 г. окружили и раз-громили витебскую группировку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гитлеров-ских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войск в составе 5 дивизий. 26 июня 1944 г. был освобождён Ви-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тебск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28 июня –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Ле-пель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Противник понёс значительные потери.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" t="5473" r="23122" b="7550"/>
          <a:stretch/>
        </p:blipFill>
        <p:spPr bwMode="auto">
          <a:xfrm>
            <a:off x="3035721" y="1268760"/>
            <a:ext cx="5962650" cy="50482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347864" y="6464521"/>
            <a:ext cx="532336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Операция «Багратион». Конец июня 1944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1" name="Скругленная соединительная линия 50"/>
          <p:cNvCxnSpPr/>
          <p:nvPr/>
        </p:nvCxnSpPr>
        <p:spPr>
          <a:xfrm rot="10800000" flipV="1">
            <a:off x="8341981" y="2867792"/>
            <a:ext cx="352838" cy="65221"/>
          </a:xfrm>
          <a:prstGeom prst="curvedConnector3">
            <a:avLst>
              <a:gd name="adj1" fmla="val 20305"/>
            </a:avLst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2" name="Скругленная соединительная линия 51"/>
          <p:cNvCxnSpPr/>
          <p:nvPr/>
        </p:nvCxnSpPr>
        <p:spPr>
          <a:xfrm rot="10800000" flipV="1">
            <a:off x="8028385" y="2564904"/>
            <a:ext cx="518721" cy="144016"/>
          </a:xfrm>
          <a:prstGeom prst="curvedConnector3">
            <a:avLst>
              <a:gd name="adj1" fmla="val 73871"/>
            </a:avLst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Полилиния 1"/>
          <p:cNvSpPr/>
          <p:nvPr/>
        </p:nvSpPr>
        <p:spPr>
          <a:xfrm>
            <a:off x="8229248" y="2708921"/>
            <a:ext cx="174123" cy="191254"/>
          </a:xfrm>
          <a:custGeom>
            <a:avLst/>
            <a:gdLst>
              <a:gd name="connsiteX0" fmla="*/ 9877 w 174123"/>
              <a:gd name="connsiteY0" fmla="*/ 161925 h 166499"/>
              <a:gd name="connsiteX1" fmla="*/ 352 w 174123"/>
              <a:gd name="connsiteY1" fmla="*/ 104775 h 166499"/>
              <a:gd name="connsiteX2" fmla="*/ 28927 w 174123"/>
              <a:gd name="connsiteY2" fmla="*/ 47625 h 166499"/>
              <a:gd name="connsiteX3" fmla="*/ 114652 w 174123"/>
              <a:gd name="connsiteY3" fmla="*/ 9525 h 166499"/>
              <a:gd name="connsiteX4" fmla="*/ 143227 w 174123"/>
              <a:gd name="connsiteY4" fmla="*/ 0 h 166499"/>
              <a:gd name="connsiteX5" fmla="*/ 171802 w 174123"/>
              <a:gd name="connsiteY5" fmla="*/ 19050 h 166499"/>
              <a:gd name="connsiteX6" fmla="*/ 162277 w 174123"/>
              <a:gd name="connsiteY6" fmla="*/ 95250 h 166499"/>
              <a:gd name="connsiteX7" fmla="*/ 95602 w 174123"/>
              <a:gd name="connsiteY7" fmla="*/ 123825 h 166499"/>
              <a:gd name="connsiteX8" fmla="*/ 76552 w 174123"/>
              <a:gd name="connsiteY8" fmla="*/ 152400 h 166499"/>
              <a:gd name="connsiteX9" fmla="*/ 9877 w 174123"/>
              <a:gd name="connsiteY9" fmla="*/ 161925 h 16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4123" h="166499">
                <a:moveTo>
                  <a:pt x="9877" y="161925"/>
                </a:moveTo>
                <a:cubicBezTo>
                  <a:pt x="-2823" y="153988"/>
                  <a:pt x="352" y="124088"/>
                  <a:pt x="352" y="104775"/>
                </a:cubicBezTo>
                <a:cubicBezTo>
                  <a:pt x="352" y="89281"/>
                  <a:pt x="19295" y="57257"/>
                  <a:pt x="28927" y="47625"/>
                </a:cubicBezTo>
                <a:cubicBezTo>
                  <a:pt x="51568" y="24984"/>
                  <a:pt x="86358" y="18956"/>
                  <a:pt x="114652" y="9525"/>
                </a:cubicBezTo>
                <a:lnTo>
                  <a:pt x="143227" y="0"/>
                </a:lnTo>
                <a:cubicBezTo>
                  <a:pt x="152752" y="6350"/>
                  <a:pt x="169557" y="7825"/>
                  <a:pt x="171802" y="19050"/>
                </a:cubicBezTo>
                <a:cubicBezTo>
                  <a:pt x="176822" y="44151"/>
                  <a:pt x="173725" y="72355"/>
                  <a:pt x="162277" y="95250"/>
                </a:cubicBezTo>
                <a:cubicBezTo>
                  <a:pt x="157569" y="104666"/>
                  <a:pt x="107686" y="119797"/>
                  <a:pt x="95602" y="123825"/>
                </a:cubicBezTo>
                <a:cubicBezTo>
                  <a:pt x="89252" y="133350"/>
                  <a:pt x="85491" y="145249"/>
                  <a:pt x="76552" y="152400"/>
                </a:cubicBezTo>
                <a:cubicBezTo>
                  <a:pt x="57116" y="167949"/>
                  <a:pt x="22577" y="169862"/>
                  <a:pt x="9877" y="161925"/>
                </a:cubicBezTo>
                <a:close/>
              </a:path>
            </a:pathLst>
          </a:cu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8171733" y="2709147"/>
            <a:ext cx="289152" cy="1912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8229249" y="2709147"/>
            <a:ext cx="173229" cy="1586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5-конечная звезда 12"/>
          <p:cNvSpPr/>
          <p:nvPr/>
        </p:nvSpPr>
        <p:spPr>
          <a:xfrm>
            <a:off x="8233969" y="2684378"/>
            <a:ext cx="216024" cy="216024"/>
          </a:xfrm>
          <a:prstGeom prst="star5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5-конечная звезда 30"/>
          <p:cNvSpPr/>
          <p:nvPr/>
        </p:nvSpPr>
        <p:spPr>
          <a:xfrm>
            <a:off x="7524328" y="2940182"/>
            <a:ext cx="216024" cy="216024"/>
          </a:xfrm>
          <a:prstGeom prst="star5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Скругленная соединительная линия 32"/>
          <p:cNvCxnSpPr>
            <a:endCxn id="31" idx="0"/>
          </p:cNvCxnSpPr>
          <p:nvPr/>
        </p:nvCxnSpPr>
        <p:spPr>
          <a:xfrm rot="10800000" flipV="1">
            <a:off x="7632340" y="2768590"/>
            <a:ext cx="518722" cy="171592"/>
          </a:xfrm>
          <a:prstGeom prst="curvedConnector2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168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Белорусская наступательная операция «Багратион»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0130" y="1268760"/>
            <a:ext cx="2693677" cy="5078313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26 июня 1944 г. войска 3-го Белорусского фронта ликвидировали мощный узел обороны врага около Орши, ос-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вободили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Дубровно, Сенно, Толочин.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Однов-ременно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войска 2-го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Бе-лорусского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фронта раз-вернули операции на Могилёвском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направ-лении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овладели Мо-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гилёвом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Шкловом, Бы-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ховом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Кличевом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На этом участке были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ок-ружены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ликвидиро-ваны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главные силы 4-й немецкой армии.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" t="5473" r="23122" b="7550"/>
          <a:stretch/>
        </p:blipFill>
        <p:spPr bwMode="auto">
          <a:xfrm>
            <a:off x="3035721" y="1268760"/>
            <a:ext cx="5962650" cy="50482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347864" y="6464521"/>
            <a:ext cx="532336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Операция «Багратион». Конец июня 1944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5-конечная звезда 12"/>
          <p:cNvSpPr/>
          <p:nvPr/>
        </p:nvSpPr>
        <p:spPr>
          <a:xfrm>
            <a:off x="8341981" y="3212976"/>
            <a:ext cx="216024" cy="216024"/>
          </a:xfrm>
          <a:prstGeom prst="star5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5-конечная звезда 30"/>
          <p:cNvSpPr/>
          <p:nvPr/>
        </p:nvSpPr>
        <p:spPr>
          <a:xfrm>
            <a:off x="7956376" y="3048194"/>
            <a:ext cx="216024" cy="216024"/>
          </a:xfrm>
          <a:prstGeom prst="star5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5-конечная звезда 16"/>
          <p:cNvSpPr/>
          <p:nvPr/>
        </p:nvSpPr>
        <p:spPr>
          <a:xfrm>
            <a:off x="7956376" y="3347589"/>
            <a:ext cx="216024" cy="216024"/>
          </a:xfrm>
          <a:prstGeom prst="star5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5-конечная звезда 18"/>
          <p:cNvSpPr/>
          <p:nvPr/>
        </p:nvSpPr>
        <p:spPr>
          <a:xfrm>
            <a:off x="8343591" y="3791414"/>
            <a:ext cx="216024" cy="216024"/>
          </a:xfrm>
          <a:prstGeom prst="star5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8343591" y="3547387"/>
            <a:ext cx="216024" cy="216024"/>
          </a:xfrm>
          <a:prstGeom prst="star5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86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Белорусская наступательная операция «Багратион»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0130" y="1268760"/>
            <a:ext cx="2693677" cy="397031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результате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Бобруй-ской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операции войска 1-го Белорусского фронта к 29 июня 1944 г. ликвидировали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груп-пировку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врага в составе 6 дивизий. Таким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обра-зом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за 6 дней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наступле-ния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под ударами совет-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ских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войск мощная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вра-жеская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оборона на пространстве между За-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падной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Двиной и При-пятью пала. 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" t="5473" r="23122" b="7550"/>
          <a:stretch/>
        </p:blipFill>
        <p:spPr bwMode="auto">
          <a:xfrm>
            <a:off x="3035721" y="1268760"/>
            <a:ext cx="5962650" cy="50482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347864" y="6464521"/>
            <a:ext cx="532336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Операция «Багратион». Конец июня 1944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5-конечная звезда 18"/>
          <p:cNvSpPr/>
          <p:nvPr/>
        </p:nvSpPr>
        <p:spPr>
          <a:xfrm>
            <a:off x="7832242" y="4365104"/>
            <a:ext cx="216024" cy="216024"/>
          </a:xfrm>
          <a:prstGeom prst="star5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70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Освобождение Минска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8823" y="1628800"/>
            <a:ext cx="3701790" cy="397031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Теперь перед советскими войска-ми стояла следующая задача: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пу-тём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двустороннего наступления из районов Борисова и Осипович на Минск и фронтального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прес-ледования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 направления Моги-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лёв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-Минск завершить окружение противника, уничтожить глав-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ные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силы 4-й немецкой армии, отступавшей на запад,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освобо-дить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столицу Беларуси.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Выпол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-нить эту задачу должны были войска №. 1 и 2-го Белорусских фронтов.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86723" y="5805264"/>
            <a:ext cx="251504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Освобождение Минска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628800"/>
            <a:ext cx="4905375" cy="40195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5-конечная звезда 11"/>
          <p:cNvSpPr/>
          <p:nvPr/>
        </p:nvSpPr>
        <p:spPr>
          <a:xfrm>
            <a:off x="5220072" y="3501007"/>
            <a:ext cx="504056" cy="488323"/>
          </a:xfrm>
          <a:prstGeom prst="star5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2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94349" y="295670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Освобождение Минска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0130" y="1268760"/>
            <a:ext cx="2693677" cy="4801314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Тем временем 1-й При-балтийский фронт про-должал наступление се-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веро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-западнее Полоцка и западнее 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направле-нии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Глубокого. 4 июля 1944 г. Полоцк был ос-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вобождён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Советские войска, продвинувшись с 29 июня по 4 июля 1944 г. на запад на 120-130 км, вышли на под-ступы к Литве с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восто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-ка, полностью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изолиро-вав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друг от друга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вра-жеские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группы армий «Центр» и «Север».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" t="5473" r="23122" b="7550"/>
          <a:stretch/>
        </p:blipFill>
        <p:spPr bwMode="auto">
          <a:xfrm>
            <a:off x="3035721" y="1268760"/>
            <a:ext cx="5962650" cy="50482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347864" y="6464521"/>
            <a:ext cx="532336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Операция «Багратион». Начало июля 1944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5-конечная звезда 18"/>
          <p:cNvSpPr/>
          <p:nvPr/>
        </p:nvSpPr>
        <p:spPr>
          <a:xfrm>
            <a:off x="7524328" y="2420888"/>
            <a:ext cx="216024" cy="216024"/>
          </a:xfrm>
          <a:prstGeom prst="star5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7020272" y="2780928"/>
            <a:ext cx="216024" cy="216024"/>
          </a:xfrm>
          <a:prstGeom prst="star5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52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94349" y="295670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Освобождение Минска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0130" y="1268760"/>
            <a:ext cx="2693677" cy="452431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Войска 3-го Белорус-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фронта 30 июня 1944 г. форсировали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-резину, разгромили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бо-рисовскую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группировку врага и освободили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-рисов – важный опор-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ный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пункт оккупантов, защищавший подступы к Минску. 2 июля 1944 г. советские войска обошли Минск с северо-запада, овладели Ви-лейкой, Красным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пе-ререзали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железную до-рогу Минск-Вильнюс.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" t="5473" r="23122" b="7550"/>
          <a:stretch/>
        </p:blipFill>
        <p:spPr bwMode="auto">
          <a:xfrm>
            <a:off x="3035721" y="1268760"/>
            <a:ext cx="5962650" cy="50482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347864" y="6464521"/>
            <a:ext cx="532336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Операция «Багратион». Начало июля 1944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5-конечная звезда 18"/>
          <p:cNvSpPr/>
          <p:nvPr/>
        </p:nvSpPr>
        <p:spPr>
          <a:xfrm>
            <a:off x="7416316" y="3506812"/>
            <a:ext cx="216024" cy="216024"/>
          </a:xfrm>
          <a:prstGeom prst="star5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6912260" y="3792885"/>
            <a:ext cx="216024" cy="216024"/>
          </a:xfrm>
          <a:prstGeom prst="star5">
            <a:avLst/>
          </a:prstGeom>
          <a:solidFill>
            <a:schemeClr val="tx1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6663962" y="3301378"/>
            <a:ext cx="216024" cy="216024"/>
          </a:xfrm>
          <a:prstGeom prst="star5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68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94349" y="295670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Освобождение Минска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0130" y="1268760"/>
            <a:ext cx="2693677" cy="2862322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Войска 1-го Белорус-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фронта, наступав-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шие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южнее Минска, 30 июня 1944 г. освободи-ли Слуцк, 2 июля –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Го-родею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4 июля – Несвиж и таким образом лиши-ли противника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возмож-ности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отступления на юго-запад.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" t="5473" r="23122" b="7550"/>
          <a:stretch/>
        </p:blipFill>
        <p:spPr bwMode="auto">
          <a:xfrm>
            <a:off x="3035721" y="1268760"/>
            <a:ext cx="5962650" cy="50482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347864" y="6464521"/>
            <a:ext cx="532336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Операция «Багратион». Начало июля 1944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5-конечная звезда 18"/>
          <p:cNvSpPr/>
          <p:nvPr/>
        </p:nvSpPr>
        <p:spPr>
          <a:xfrm>
            <a:off x="7019850" y="4509120"/>
            <a:ext cx="216024" cy="216024"/>
          </a:xfrm>
          <a:prstGeom prst="star5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6912260" y="3792885"/>
            <a:ext cx="216024" cy="216024"/>
          </a:xfrm>
          <a:prstGeom prst="star5">
            <a:avLst/>
          </a:prstGeom>
          <a:solidFill>
            <a:schemeClr val="tx1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6555950" y="4411040"/>
            <a:ext cx="216024" cy="216024"/>
          </a:xfrm>
          <a:prstGeom prst="star5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73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94349" y="295670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Освобождение Минска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4410" y="5013176"/>
            <a:ext cx="8941601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 рассвете 3 июля 1944 г. 2-й гвардейский Тацинский танковый корпус 3-го Бело-русского фронта вступил в Минск с востока. Почти одновременно в столицу вошли части 5-й гвардейской танковой армии и передовые отряды 11-й гвардейской и 31-й армий 3-го Белорусского фронта, а за ними с юга – 1-й гвардейский танковый корпус и части 3-й армии 1-го Белорусского фронта. Во второй половине дня 3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-ля 1944 г. столица Беларуси была полностью очищена от врага.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1520" y="2862672"/>
            <a:ext cx="331653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Советские танки вступают в Минск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268760"/>
            <a:ext cx="5118938" cy="352637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47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Освобождение Минска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8823" y="1628800"/>
            <a:ext cx="3701790" cy="452431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4-я немецкая армия и некоторые другие части врага восточнее Минска попали в окружение. В минском «котле» очутилась 105-тысячная вражеская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группиров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-ка. Она была ликвидирована вой-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сками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2-го и частью сил 3-го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Бе-лорусских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фронтов при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взаимо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-действии с партизанами и актив-ной поддержке авиации. 4 июля 1944 г. завершился первый этап грандиозной битвы за Беларусь. Советские войска за две недели боевых действий разгромили главные силы немецкой группы армий «Центр».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86723" y="5805264"/>
            <a:ext cx="251504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Освобождение Минска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628800"/>
            <a:ext cx="4905375" cy="40195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5-конечная звезда 11"/>
          <p:cNvSpPr/>
          <p:nvPr/>
        </p:nvSpPr>
        <p:spPr>
          <a:xfrm>
            <a:off x="5220072" y="3501007"/>
            <a:ext cx="504056" cy="488323"/>
          </a:xfrm>
          <a:prstGeom prst="star5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29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8247" y="112250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Изгнание немецко-фашистских захватчиков с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территории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Беларуси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0130" y="1268760"/>
            <a:ext cx="2693677" cy="2308324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4 июля 1944 г. войска 3-го Белорусского фронта вели бои в районах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озе-ра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Нарочь, Сморгони, Молодечно, Красного, Волмы. 5 июля они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ов-ладели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Молодечно, 16 июля – Гродно.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" t="5473" r="23122" b="7550"/>
          <a:stretch/>
        </p:blipFill>
        <p:spPr bwMode="auto">
          <a:xfrm>
            <a:off x="3035721" y="1268760"/>
            <a:ext cx="5962650" cy="50482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795525" y="6464521"/>
            <a:ext cx="244304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Операция «Багратион»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5-конечная звезда 18"/>
          <p:cNvSpPr/>
          <p:nvPr/>
        </p:nvSpPr>
        <p:spPr>
          <a:xfrm>
            <a:off x="5220072" y="3933056"/>
            <a:ext cx="216024" cy="216024"/>
          </a:xfrm>
          <a:prstGeom prst="star5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6663962" y="3469072"/>
            <a:ext cx="216024" cy="216024"/>
          </a:xfrm>
          <a:prstGeom prst="star5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80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87421" y="204583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План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7504" y="2276872"/>
            <a:ext cx="89289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Белорусская наступательная операция «Багратион» (23 июня – 29 августа 1944 г.)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Освобождение Минска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Изгнание немецко-фашистских захватчиков с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террито-рии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Беларуси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Взаимодействие партизан, подпольщиков и населения с войсками Красной Армии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2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4410" y="5013176"/>
            <a:ext cx="8941601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Вместе с советскими авиационными частями в составе 1-й воздушной армии само-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отверженно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сражался 1-й истребительный авиаполк французских лётчиков «Нор-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мандия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». За мужество и героизм, проявленные им при освобождении Беларуси, в частности на реке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Нёман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полку было присвоено наименование «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Нёманский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наз-вание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«Нормандия-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Нёман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». Четыре французских лётчика –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М.Альбер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Р. де ла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Пуап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Ж.Андре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М.Лефевр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– стали Героями Советского Союза.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4038" y="4358144"/>
            <a:ext cx="170458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Марсель Альбер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8247" y="112250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Изгнание немецко-фашистских захватчиков с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территории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Беларуси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0"/>
          <a:stretch/>
        </p:blipFill>
        <p:spPr bwMode="auto">
          <a:xfrm>
            <a:off x="251520" y="1340768"/>
            <a:ext cx="1829626" cy="287178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786" y="1321636"/>
            <a:ext cx="2056570" cy="291004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555776" y="4358144"/>
            <a:ext cx="170458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Ролан де ла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Пуап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309" y="1319271"/>
            <a:ext cx="1950939" cy="290181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019983" y="4358144"/>
            <a:ext cx="129758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Жак Андре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319272"/>
            <a:ext cx="1944216" cy="290181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7092280" y="4358144"/>
            <a:ext cx="165618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Марсель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Лефевр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915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8247" y="112250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Изгнание немецко-фашистских захватчиков с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территории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Беларуси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0130" y="1268760"/>
            <a:ext cx="2693677" cy="2308324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Войска 2-го Белорусско-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фронта за 12 дней с боями прошли около 270 км, освободили Но-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вогрудок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Волковыск и вышли на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государст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-венную границу на этом направлении.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" t="5473" r="23122" b="7550"/>
          <a:stretch/>
        </p:blipFill>
        <p:spPr bwMode="auto">
          <a:xfrm>
            <a:off x="3035721" y="1268760"/>
            <a:ext cx="5962650" cy="50482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795525" y="6464521"/>
            <a:ext cx="244304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Операция «Багратион»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5-конечная звезда 18"/>
          <p:cNvSpPr/>
          <p:nvPr/>
        </p:nvSpPr>
        <p:spPr>
          <a:xfrm>
            <a:off x="5436096" y="4437112"/>
            <a:ext cx="216024" cy="216024"/>
          </a:xfrm>
          <a:prstGeom prst="star5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6228184" y="4149080"/>
            <a:ext cx="216024" cy="216024"/>
          </a:xfrm>
          <a:prstGeom prst="star5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67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8247" y="112250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Изгнание немецко-фашистских захватчиков с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территории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Беларуси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0130" y="1268760"/>
            <a:ext cx="2693677" cy="5355312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Войска 1-го Белорусско-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фронта наступали на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Барановичско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-Брест-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Пинском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нап-равлениях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8 июля 1944 г. были освобождены Барановичи, 12 июля – Ивацевичи, 14 июля – Пинск. 21 июля они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пе-ресекли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государствен-ную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границу в районе Беловежской пущи. 28 июля штурмом был взят Брест. Взятием Бреста наши войска за-вершили изгнание не-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мецко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-фашистских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зах-ватчиков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 белорусской земли.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" t="5473" r="23122" b="7550"/>
          <a:stretch/>
        </p:blipFill>
        <p:spPr bwMode="auto">
          <a:xfrm>
            <a:off x="3035721" y="1268760"/>
            <a:ext cx="5962650" cy="50482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795525" y="6464521"/>
            <a:ext cx="244304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Операция «Багратион»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5-конечная звезда 18"/>
          <p:cNvSpPr/>
          <p:nvPr/>
        </p:nvSpPr>
        <p:spPr>
          <a:xfrm>
            <a:off x="6214380" y="5229200"/>
            <a:ext cx="216024" cy="216024"/>
          </a:xfrm>
          <a:prstGeom prst="star5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6214380" y="4437112"/>
            <a:ext cx="216024" cy="216024"/>
          </a:xfrm>
          <a:prstGeom prst="star5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5076056" y="5229200"/>
            <a:ext cx="216024" cy="216024"/>
          </a:xfrm>
          <a:prstGeom prst="star5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5868144" y="4797152"/>
            <a:ext cx="216024" cy="216024"/>
          </a:xfrm>
          <a:prstGeom prst="star5">
            <a:avLst/>
          </a:prstGeom>
          <a:solidFill>
            <a:srgbClr val="0070C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857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96581" y="143028"/>
            <a:ext cx="6120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Взаимодействие партизан, подпольщиков и населения с войсками Красной Армии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4410" y="5013176"/>
            <a:ext cx="8941601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 три дня до перехода в наступление войск Красной Армии белорусские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партиза-ны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начали третий этап «рельсовой войны». В ночь с 19 на 29 июня 1944 г.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партиза-ны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атаковали железнодорожные коммуникации врага по всей территории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оккупи-рованной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Беларуси. Движение по железным дорогам было парализовано.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Благода-ря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этому германские войска не могли использовать железнодорожный транспорт в необходимом объёме как для доставки резервов, так и для эвакуации своих частей.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0341" y="2608786"/>
            <a:ext cx="2812480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«Рельсовая война» на оккупированной территории Беларуси (1943-1944 гг.)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9"/>
          <a:stretch/>
        </p:blipFill>
        <p:spPr bwMode="auto">
          <a:xfrm>
            <a:off x="3851920" y="1221010"/>
            <a:ext cx="4820785" cy="36065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5640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96581" y="143028"/>
            <a:ext cx="6120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Взаимодействие партизан, подпольщиков и населения с войсками Красной Армии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8281" y="5229200"/>
            <a:ext cx="8941601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 началом наступления Красной Армии боевые действия партизанских отрядов и бригад приобрели широкий размах на всей территории республики. В боях особо отличились командиры партизанских отрядов, бригад и разведывательно-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дивер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сионных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групп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Б.А.Булат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В.И.Ливенцев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Ф.А.Малышев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Н.А.Михайлашев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Г.А.Токуев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Всем им присвоено звание Героя Советского Союза.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9748" y="3810526"/>
            <a:ext cx="115212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Б.А.Булат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1752600" cy="240982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009" y="1711077"/>
            <a:ext cx="1566386" cy="240982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304" y="2708920"/>
            <a:ext cx="1457901" cy="240982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929" y="1706314"/>
            <a:ext cx="1838706" cy="24193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408" y="1259235"/>
            <a:ext cx="1546201" cy="24193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687444" y="3810526"/>
            <a:ext cx="115212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Г.А.Токуев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0763" y="4221088"/>
            <a:ext cx="147087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В.И.Ливенцев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67886" y="4221088"/>
            <a:ext cx="165479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Н.А.Михайлашев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39377" y="2204864"/>
            <a:ext cx="148782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Ф.А.Малышев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2980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96581" y="143028"/>
            <a:ext cx="6120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Взаимодействие партизан, подпольщиков и населения с войсками Красной Армии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4410" y="5013176"/>
            <a:ext cx="8941601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Партизаны захватывали и удерживали до подхода частей советских войск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перепра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-вы через водные преграды и плацдармы на берегах рек. Они оказали большую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по-мощь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советским войскам в освобождении многочисленных городов и населённых пунктов республики. Партизаны самостоятельно освободили и удерживали до под-хода советских войск многие населённые пункты: Копыль, Узду, Старобин, Руденск,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вирь, Кореличи,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Ивенец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др.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0341" y="2608786"/>
            <a:ext cx="2812480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Партизанское движение на оккупированной территории Беларуси (1942-1944 гг.)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5"/>
          <a:stretch/>
        </p:blipFill>
        <p:spPr bwMode="auto">
          <a:xfrm>
            <a:off x="3923928" y="1268760"/>
            <a:ext cx="4748046" cy="352839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421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96581" y="143028"/>
            <a:ext cx="6120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Взаимодействие партизан, подпольщиков и населения с войсками Красной Армии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4410" y="5013176"/>
            <a:ext cx="8941601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освобождении Беларуси активно участвовали подпольщики и население. Во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мно-гих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населённых пунктах подпольные организации создали группы по наблюдению за промышленными предприятиями и строениями, которые захватчики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планиро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-вали уничтожить. Так были спасены Дом правительства, здание ЦК КП(б)Б, Дом офицеров, многие предприятия в Минске. По призыву подпольных организаций жители деревень разрушали вражеские коммуникации.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9585" y="1203176"/>
            <a:ext cx="3451301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Здание Дома в Минске правительства во время оккупации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" r="1400"/>
          <a:stretch/>
        </p:blipFill>
        <p:spPr bwMode="auto">
          <a:xfrm>
            <a:off x="4355975" y="1203176"/>
            <a:ext cx="4372881" cy="362978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10766" y="2770855"/>
            <a:ext cx="3992912" cy="20621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Овальный зал Дома правительства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немец-кие солдаты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превратили в столовую и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спальню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А из самого здания сделали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поро-ховую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бочку.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правительства был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бук-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вально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напичкан взрывчаткой: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почти 2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тон-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ны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донорита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14 ящиков ручных гранат, 184 стокилограммовых бомбы, 4 ящика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патро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-нов.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2484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Белорусская наступательная операция «Багратион»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0130" y="5589240"/>
            <a:ext cx="8848241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Белорусская наступательная операция по своим масштабам, количеству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участво-вавших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 ней сил является одной из самых крупных не только в Великой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Отечест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-венной, но и во Второй мировой войне. Эта операция получила кодовое название «Багратион».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964768332"/>
              </p:ext>
            </p:extLst>
          </p:nvPr>
        </p:nvGraphicFramePr>
        <p:xfrm>
          <a:off x="150129" y="1397000"/>
          <a:ext cx="8848241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99301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Белорусская наступательная операция «Багратион»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0130" y="1268760"/>
            <a:ext cx="2693677" cy="5355312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Линия фронта на бело-русском участке к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нача-лу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операции «Багра-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тион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 проходила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-точнее Полоцка,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Витеб-ска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рши,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Могилёва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Жлобина, западнее Мо-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зыря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далее вдоль ре-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Припять до Ковеля. Она огибала Беларусь с севера и юга почти по всей её территории. Этот гигантский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выс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-туп защищал главные силы немецких войск и обеспечивал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устойчи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-вое положение группы армий «Север» в При-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балтике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" t="5473" r="23122" b="7550"/>
          <a:stretch/>
        </p:blipFill>
        <p:spPr bwMode="auto">
          <a:xfrm>
            <a:off x="3035721" y="1268760"/>
            <a:ext cx="5962650" cy="50482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олилиния 2"/>
          <p:cNvSpPr/>
          <p:nvPr/>
        </p:nvSpPr>
        <p:spPr>
          <a:xfrm>
            <a:off x="5435194" y="1280160"/>
            <a:ext cx="3408883" cy="5062118"/>
          </a:xfrm>
          <a:custGeom>
            <a:avLst/>
            <a:gdLst>
              <a:gd name="connsiteX0" fmla="*/ 2435961 w 3408883"/>
              <a:gd name="connsiteY0" fmla="*/ 0 h 5062118"/>
              <a:gd name="connsiteX1" fmla="*/ 2443276 w 3408883"/>
              <a:gd name="connsiteY1" fmla="*/ 36576 h 5062118"/>
              <a:gd name="connsiteX2" fmla="*/ 2487168 w 3408883"/>
              <a:gd name="connsiteY2" fmla="*/ 73152 h 5062118"/>
              <a:gd name="connsiteX3" fmla="*/ 2509113 w 3408883"/>
              <a:gd name="connsiteY3" fmla="*/ 168250 h 5062118"/>
              <a:gd name="connsiteX4" fmla="*/ 2516428 w 3408883"/>
              <a:gd name="connsiteY4" fmla="*/ 263347 h 5062118"/>
              <a:gd name="connsiteX5" fmla="*/ 2509113 w 3408883"/>
              <a:gd name="connsiteY5" fmla="*/ 336499 h 5062118"/>
              <a:gd name="connsiteX6" fmla="*/ 2501798 w 3408883"/>
              <a:gd name="connsiteY6" fmla="*/ 365760 h 5062118"/>
              <a:gd name="connsiteX7" fmla="*/ 2479852 w 3408883"/>
              <a:gd name="connsiteY7" fmla="*/ 380390 h 5062118"/>
              <a:gd name="connsiteX8" fmla="*/ 2472537 w 3408883"/>
              <a:gd name="connsiteY8" fmla="*/ 402336 h 5062118"/>
              <a:gd name="connsiteX9" fmla="*/ 2435961 w 3408883"/>
              <a:gd name="connsiteY9" fmla="*/ 438912 h 5062118"/>
              <a:gd name="connsiteX10" fmla="*/ 2421331 w 3408883"/>
              <a:gd name="connsiteY10" fmla="*/ 541325 h 5062118"/>
              <a:gd name="connsiteX11" fmla="*/ 2406700 w 3408883"/>
              <a:gd name="connsiteY11" fmla="*/ 555955 h 5062118"/>
              <a:gd name="connsiteX12" fmla="*/ 2377440 w 3408883"/>
              <a:gd name="connsiteY12" fmla="*/ 614477 h 5062118"/>
              <a:gd name="connsiteX13" fmla="*/ 2370124 w 3408883"/>
              <a:gd name="connsiteY13" fmla="*/ 636422 h 5062118"/>
              <a:gd name="connsiteX14" fmla="*/ 2326233 w 3408883"/>
              <a:gd name="connsiteY14" fmla="*/ 694944 h 5062118"/>
              <a:gd name="connsiteX15" fmla="*/ 2333548 w 3408883"/>
              <a:gd name="connsiteY15" fmla="*/ 768096 h 5062118"/>
              <a:gd name="connsiteX16" fmla="*/ 2340864 w 3408883"/>
              <a:gd name="connsiteY16" fmla="*/ 790042 h 5062118"/>
              <a:gd name="connsiteX17" fmla="*/ 2377440 w 3408883"/>
              <a:gd name="connsiteY17" fmla="*/ 826618 h 5062118"/>
              <a:gd name="connsiteX18" fmla="*/ 2384755 w 3408883"/>
              <a:gd name="connsiteY18" fmla="*/ 848563 h 5062118"/>
              <a:gd name="connsiteX19" fmla="*/ 2399385 w 3408883"/>
              <a:gd name="connsiteY19" fmla="*/ 899770 h 5062118"/>
              <a:gd name="connsiteX20" fmla="*/ 2384755 w 3408883"/>
              <a:gd name="connsiteY20" fmla="*/ 965606 h 5062118"/>
              <a:gd name="connsiteX21" fmla="*/ 2370124 w 3408883"/>
              <a:gd name="connsiteY21" fmla="*/ 980237 h 5062118"/>
              <a:gd name="connsiteX22" fmla="*/ 2355494 w 3408883"/>
              <a:gd name="connsiteY22" fmla="*/ 1002182 h 5062118"/>
              <a:gd name="connsiteX23" fmla="*/ 2348179 w 3408883"/>
              <a:gd name="connsiteY23" fmla="*/ 1097280 h 5062118"/>
              <a:gd name="connsiteX24" fmla="*/ 2370124 w 3408883"/>
              <a:gd name="connsiteY24" fmla="*/ 1111910 h 5062118"/>
              <a:gd name="connsiteX25" fmla="*/ 2406700 w 3408883"/>
              <a:gd name="connsiteY25" fmla="*/ 1119226 h 5062118"/>
              <a:gd name="connsiteX26" fmla="*/ 2435961 w 3408883"/>
              <a:gd name="connsiteY26" fmla="*/ 1148486 h 5062118"/>
              <a:gd name="connsiteX27" fmla="*/ 2450592 w 3408883"/>
              <a:gd name="connsiteY27" fmla="*/ 1163117 h 5062118"/>
              <a:gd name="connsiteX28" fmla="*/ 2494483 w 3408883"/>
              <a:gd name="connsiteY28" fmla="*/ 1192378 h 5062118"/>
              <a:gd name="connsiteX29" fmla="*/ 2523744 w 3408883"/>
              <a:gd name="connsiteY29" fmla="*/ 1258214 h 5062118"/>
              <a:gd name="connsiteX30" fmla="*/ 2531059 w 3408883"/>
              <a:gd name="connsiteY30" fmla="*/ 1294790 h 5062118"/>
              <a:gd name="connsiteX31" fmla="*/ 2560320 w 3408883"/>
              <a:gd name="connsiteY31" fmla="*/ 1302106 h 5062118"/>
              <a:gd name="connsiteX32" fmla="*/ 2618841 w 3408883"/>
              <a:gd name="connsiteY32" fmla="*/ 1345997 h 5062118"/>
              <a:gd name="connsiteX33" fmla="*/ 2633472 w 3408883"/>
              <a:gd name="connsiteY33" fmla="*/ 1360627 h 5062118"/>
              <a:gd name="connsiteX34" fmla="*/ 2655417 w 3408883"/>
              <a:gd name="connsiteY34" fmla="*/ 1367942 h 5062118"/>
              <a:gd name="connsiteX35" fmla="*/ 2706624 w 3408883"/>
              <a:gd name="connsiteY35" fmla="*/ 1419149 h 5062118"/>
              <a:gd name="connsiteX36" fmla="*/ 2728569 w 3408883"/>
              <a:gd name="connsiteY36" fmla="*/ 1433779 h 5062118"/>
              <a:gd name="connsiteX37" fmla="*/ 2823667 w 3408883"/>
              <a:gd name="connsiteY37" fmla="*/ 1433779 h 5062118"/>
              <a:gd name="connsiteX38" fmla="*/ 2867558 w 3408883"/>
              <a:gd name="connsiteY38" fmla="*/ 1419149 h 5062118"/>
              <a:gd name="connsiteX39" fmla="*/ 2918764 w 3408883"/>
              <a:gd name="connsiteY39" fmla="*/ 1404518 h 5062118"/>
              <a:gd name="connsiteX40" fmla="*/ 2977286 w 3408883"/>
              <a:gd name="connsiteY40" fmla="*/ 1411834 h 5062118"/>
              <a:gd name="connsiteX41" fmla="*/ 2999232 w 3408883"/>
              <a:gd name="connsiteY41" fmla="*/ 1419149 h 5062118"/>
              <a:gd name="connsiteX42" fmla="*/ 3006547 w 3408883"/>
              <a:gd name="connsiteY42" fmla="*/ 1441094 h 5062118"/>
              <a:gd name="connsiteX43" fmla="*/ 3021177 w 3408883"/>
              <a:gd name="connsiteY43" fmla="*/ 1455725 h 5062118"/>
              <a:gd name="connsiteX44" fmla="*/ 3006547 w 3408883"/>
              <a:gd name="connsiteY44" fmla="*/ 1550822 h 5062118"/>
              <a:gd name="connsiteX45" fmla="*/ 2991916 w 3408883"/>
              <a:gd name="connsiteY45" fmla="*/ 1565453 h 5062118"/>
              <a:gd name="connsiteX46" fmla="*/ 2999232 w 3408883"/>
              <a:gd name="connsiteY46" fmla="*/ 1660550 h 5062118"/>
              <a:gd name="connsiteX47" fmla="*/ 3013862 w 3408883"/>
              <a:gd name="connsiteY47" fmla="*/ 1675181 h 5062118"/>
              <a:gd name="connsiteX48" fmla="*/ 3028492 w 3408883"/>
              <a:gd name="connsiteY48" fmla="*/ 1697126 h 5062118"/>
              <a:gd name="connsiteX49" fmla="*/ 3035808 w 3408883"/>
              <a:gd name="connsiteY49" fmla="*/ 1719072 h 5062118"/>
              <a:gd name="connsiteX50" fmla="*/ 3094329 w 3408883"/>
              <a:gd name="connsiteY50" fmla="*/ 1784909 h 5062118"/>
              <a:gd name="connsiteX51" fmla="*/ 3138220 w 3408883"/>
              <a:gd name="connsiteY51" fmla="*/ 1843430 h 5062118"/>
              <a:gd name="connsiteX52" fmla="*/ 3152851 w 3408883"/>
              <a:gd name="connsiteY52" fmla="*/ 1865376 h 5062118"/>
              <a:gd name="connsiteX53" fmla="*/ 3174796 w 3408883"/>
              <a:gd name="connsiteY53" fmla="*/ 1916582 h 5062118"/>
              <a:gd name="connsiteX54" fmla="*/ 3204057 w 3408883"/>
              <a:gd name="connsiteY54" fmla="*/ 1960474 h 5062118"/>
              <a:gd name="connsiteX55" fmla="*/ 3255264 w 3408883"/>
              <a:gd name="connsiteY55" fmla="*/ 2011680 h 5062118"/>
              <a:gd name="connsiteX56" fmla="*/ 3277209 w 3408883"/>
              <a:gd name="connsiteY56" fmla="*/ 2033626 h 5062118"/>
              <a:gd name="connsiteX57" fmla="*/ 3291840 w 3408883"/>
              <a:gd name="connsiteY57" fmla="*/ 2048256 h 5062118"/>
              <a:gd name="connsiteX58" fmla="*/ 3321100 w 3408883"/>
              <a:gd name="connsiteY58" fmla="*/ 2092147 h 5062118"/>
              <a:gd name="connsiteX59" fmla="*/ 3335731 w 3408883"/>
              <a:gd name="connsiteY59" fmla="*/ 2106778 h 5062118"/>
              <a:gd name="connsiteX60" fmla="*/ 3350361 w 3408883"/>
              <a:gd name="connsiteY60" fmla="*/ 2128723 h 5062118"/>
              <a:gd name="connsiteX61" fmla="*/ 3357676 w 3408883"/>
              <a:gd name="connsiteY61" fmla="*/ 2150669 h 5062118"/>
              <a:gd name="connsiteX62" fmla="*/ 3372307 w 3408883"/>
              <a:gd name="connsiteY62" fmla="*/ 2165299 h 5062118"/>
              <a:gd name="connsiteX63" fmla="*/ 3386937 w 3408883"/>
              <a:gd name="connsiteY63" fmla="*/ 2209190 h 5062118"/>
              <a:gd name="connsiteX64" fmla="*/ 3394252 w 3408883"/>
              <a:gd name="connsiteY64" fmla="*/ 2231136 h 5062118"/>
              <a:gd name="connsiteX65" fmla="*/ 3401568 w 3408883"/>
              <a:gd name="connsiteY65" fmla="*/ 2282342 h 5062118"/>
              <a:gd name="connsiteX66" fmla="*/ 3408883 w 3408883"/>
              <a:gd name="connsiteY66" fmla="*/ 2318918 h 5062118"/>
              <a:gd name="connsiteX67" fmla="*/ 3401568 w 3408883"/>
              <a:gd name="connsiteY67" fmla="*/ 2670048 h 5062118"/>
              <a:gd name="connsiteX68" fmla="*/ 3364992 w 3408883"/>
              <a:gd name="connsiteY68" fmla="*/ 2728570 h 5062118"/>
              <a:gd name="connsiteX69" fmla="*/ 3350361 w 3408883"/>
              <a:gd name="connsiteY69" fmla="*/ 2743200 h 5062118"/>
              <a:gd name="connsiteX70" fmla="*/ 3277209 w 3408883"/>
              <a:gd name="connsiteY70" fmla="*/ 2765146 h 5062118"/>
              <a:gd name="connsiteX71" fmla="*/ 3226003 w 3408883"/>
              <a:gd name="connsiteY71" fmla="*/ 2809037 h 5062118"/>
              <a:gd name="connsiteX72" fmla="*/ 3196742 w 3408883"/>
              <a:gd name="connsiteY72" fmla="*/ 2838298 h 5062118"/>
              <a:gd name="connsiteX73" fmla="*/ 3174796 w 3408883"/>
              <a:gd name="connsiteY73" fmla="*/ 2867558 h 5062118"/>
              <a:gd name="connsiteX74" fmla="*/ 3145536 w 3408883"/>
              <a:gd name="connsiteY74" fmla="*/ 2882189 h 5062118"/>
              <a:gd name="connsiteX75" fmla="*/ 3101644 w 3408883"/>
              <a:gd name="connsiteY75" fmla="*/ 2904134 h 5062118"/>
              <a:gd name="connsiteX76" fmla="*/ 3087014 w 3408883"/>
              <a:gd name="connsiteY76" fmla="*/ 2918765 h 5062118"/>
              <a:gd name="connsiteX77" fmla="*/ 3065068 w 3408883"/>
              <a:gd name="connsiteY77" fmla="*/ 2926080 h 5062118"/>
              <a:gd name="connsiteX78" fmla="*/ 3028492 w 3408883"/>
              <a:gd name="connsiteY78" fmla="*/ 2962656 h 5062118"/>
              <a:gd name="connsiteX79" fmla="*/ 2984601 w 3408883"/>
              <a:gd name="connsiteY79" fmla="*/ 2991917 h 5062118"/>
              <a:gd name="connsiteX80" fmla="*/ 2948025 w 3408883"/>
              <a:gd name="connsiteY80" fmla="*/ 2999232 h 5062118"/>
              <a:gd name="connsiteX81" fmla="*/ 2904134 w 3408883"/>
              <a:gd name="connsiteY81" fmla="*/ 3013862 h 5062118"/>
              <a:gd name="connsiteX82" fmla="*/ 2860243 w 3408883"/>
              <a:gd name="connsiteY82" fmla="*/ 3028493 h 5062118"/>
              <a:gd name="connsiteX83" fmla="*/ 2838297 w 3408883"/>
              <a:gd name="connsiteY83" fmla="*/ 3035808 h 5062118"/>
              <a:gd name="connsiteX84" fmla="*/ 2816352 w 3408883"/>
              <a:gd name="connsiteY84" fmla="*/ 3050438 h 5062118"/>
              <a:gd name="connsiteX85" fmla="*/ 2852928 w 3408883"/>
              <a:gd name="connsiteY85" fmla="*/ 3116275 h 5062118"/>
              <a:gd name="connsiteX86" fmla="*/ 2860243 w 3408883"/>
              <a:gd name="connsiteY86" fmla="*/ 3138221 h 5062118"/>
              <a:gd name="connsiteX87" fmla="*/ 2867558 w 3408883"/>
              <a:gd name="connsiteY87" fmla="*/ 3174797 h 5062118"/>
              <a:gd name="connsiteX88" fmla="*/ 2882188 w 3408883"/>
              <a:gd name="connsiteY88" fmla="*/ 3211373 h 5062118"/>
              <a:gd name="connsiteX89" fmla="*/ 2889504 w 3408883"/>
              <a:gd name="connsiteY89" fmla="*/ 3255264 h 5062118"/>
              <a:gd name="connsiteX90" fmla="*/ 2896819 w 3408883"/>
              <a:gd name="connsiteY90" fmla="*/ 3277210 h 5062118"/>
              <a:gd name="connsiteX91" fmla="*/ 2918764 w 3408883"/>
              <a:gd name="connsiteY91" fmla="*/ 3357677 h 5062118"/>
              <a:gd name="connsiteX92" fmla="*/ 2940710 w 3408883"/>
              <a:gd name="connsiteY92" fmla="*/ 3423514 h 5062118"/>
              <a:gd name="connsiteX93" fmla="*/ 2948025 w 3408883"/>
              <a:gd name="connsiteY93" fmla="*/ 3445459 h 5062118"/>
              <a:gd name="connsiteX94" fmla="*/ 2940710 w 3408883"/>
              <a:gd name="connsiteY94" fmla="*/ 3511296 h 5062118"/>
              <a:gd name="connsiteX95" fmla="*/ 2926080 w 3408883"/>
              <a:gd name="connsiteY95" fmla="*/ 3533242 h 5062118"/>
              <a:gd name="connsiteX96" fmla="*/ 2889504 w 3408883"/>
              <a:gd name="connsiteY96" fmla="*/ 3562502 h 5062118"/>
              <a:gd name="connsiteX97" fmla="*/ 2867558 w 3408883"/>
              <a:gd name="connsiteY97" fmla="*/ 3569818 h 5062118"/>
              <a:gd name="connsiteX98" fmla="*/ 2838297 w 3408883"/>
              <a:gd name="connsiteY98" fmla="*/ 3577133 h 5062118"/>
              <a:gd name="connsiteX99" fmla="*/ 2816352 w 3408883"/>
              <a:gd name="connsiteY99" fmla="*/ 3584448 h 5062118"/>
              <a:gd name="connsiteX100" fmla="*/ 2772460 w 3408883"/>
              <a:gd name="connsiteY100" fmla="*/ 3591763 h 5062118"/>
              <a:gd name="connsiteX101" fmla="*/ 2721254 w 3408883"/>
              <a:gd name="connsiteY101" fmla="*/ 3606394 h 5062118"/>
              <a:gd name="connsiteX102" fmla="*/ 2662732 w 3408883"/>
              <a:gd name="connsiteY102" fmla="*/ 3621024 h 5062118"/>
              <a:gd name="connsiteX103" fmla="*/ 2618841 w 3408883"/>
              <a:gd name="connsiteY103" fmla="*/ 3679546 h 5062118"/>
              <a:gd name="connsiteX104" fmla="*/ 2596896 w 3408883"/>
              <a:gd name="connsiteY104" fmla="*/ 3716122 h 5062118"/>
              <a:gd name="connsiteX105" fmla="*/ 2582265 w 3408883"/>
              <a:gd name="connsiteY105" fmla="*/ 3745382 h 5062118"/>
              <a:gd name="connsiteX106" fmla="*/ 2545689 w 3408883"/>
              <a:gd name="connsiteY106" fmla="*/ 3774643 h 5062118"/>
              <a:gd name="connsiteX107" fmla="*/ 2501798 w 3408883"/>
              <a:gd name="connsiteY107" fmla="*/ 3781958 h 5062118"/>
              <a:gd name="connsiteX108" fmla="*/ 2443276 w 3408883"/>
              <a:gd name="connsiteY108" fmla="*/ 3811219 h 5062118"/>
              <a:gd name="connsiteX109" fmla="*/ 2421331 w 3408883"/>
              <a:gd name="connsiteY109" fmla="*/ 3818534 h 5062118"/>
              <a:gd name="connsiteX110" fmla="*/ 2399385 w 3408883"/>
              <a:gd name="connsiteY110" fmla="*/ 3833165 h 5062118"/>
              <a:gd name="connsiteX111" fmla="*/ 2384755 w 3408883"/>
              <a:gd name="connsiteY111" fmla="*/ 3877056 h 5062118"/>
              <a:gd name="connsiteX112" fmla="*/ 2348179 w 3408883"/>
              <a:gd name="connsiteY112" fmla="*/ 3979469 h 5062118"/>
              <a:gd name="connsiteX113" fmla="*/ 2333548 w 3408883"/>
              <a:gd name="connsiteY113" fmla="*/ 4001414 h 5062118"/>
              <a:gd name="connsiteX114" fmla="*/ 2289657 w 3408883"/>
              <a:gd name="connsiteY114" fmla="*/ 4016045 h 5062118"/>
              <a:gd name="connsiteX115" fmla="*/ 2267712 w 3408883"/>
              <a:gd name="connsiteY115" fmla="*/ 4023360 h 5062118"/>
              <a:gd name="connsiteX116" fmla="*/ 2275027 w 3408883"/>
              <a:gd name="connsiteY116" fmla="*/ 4045306 h 5062118"/>
              <a:gd name="connsiteX117" fmla="*/ 2289657 w 3408883"/>
              <a:gd name="connsiteY117" fmla="*/ 4074566 h 5062118"/>
              <a:gd name="connsiteX118" fmla="*/ 2282342 w 3408883"/>
              <a:gd name="connsiteY118" fmla="*/ 4133088 h 5062118"/>
              <a:gd name="connsiteX119" fmla="*/ 2238451 w 3408883"/>
              <a:gd name="connsiteY119" fmla="*/ 4147718 h 5062118"/>
              <a:gd name="connsiteX120" fmla="*/ 2092147 w 3408883"/>
              <a:gd name="connsiteY120" fmla="*/ 4155034 h 5062118"/>
              <a:gd name="connsiteX121" fmla="*/ 2062886 w 3408883"/>
              <a:gd name="connsiteY121" fmla="*/ 4169664 h 5062118"/>
              <a:gd name="connsiteX122" fmla="*/ 1901952 w 3408883"/>
              <a:gd name="connsiteY122" fmla="*/ 4184294 h 5062118"/>
              <a:gd name="connsiteX123" fmla="*/ 1792224 w 3408883"/>
              <a:gd name="connsiteY123" fmla="*/ 4206240 h 5062118"/>
              <a:gd name="connsiteX124" fmla="*/ 1741017 w 3408883"/>
              <a:gd name="connsiteY124" fmla="*/ 4220870 h 5062118"/>
              <a:gd name="connsiteX125" fmla="*/ 1426464 w 3408883"/>
              <a:gd name="connsiteY125" fmla="*/ 4220870 h 5062118"/>
              <a:gd name="connsiteX126" fmla="*/ 1382572 w 3408883"/>
              <a:gd name="connsiteY126" fmla="*/ 4264762 h 5062118"/>
              <a:gd name="connsiteX127" fmla="*/ 1331366 w 3408883"/>
              <a:gd name="connsiteY127" fmla="*/ 4315968 h 5062118"/>
              <a:gd name="connsiteX128" fmla="*/ 1302105 w 3408883"/>
              <a:gd name="connsiteY128" fmla="*/ 4323283 h 5062118"/>
              <a:gd name="connsiteX129" fmla="*/ 1258214 w 3408883"/>
              <a:gd name="connsiteY129" fmla="*/ 4330598 h 5062118"/>
              <a:gd name="connsiteX130" fmla="*/ 1185062 w 3408883"/>
              <a:gd name="connsiteY130" fmla="*/ 4352544 h 5062118"/>
              <a:gd name="connsiteX131" fmla="*/ 1133856 w 3408883"/>
              <a:gd name="connsiteY131" fmla="*/ 4367174 h 5062118"/>
              <a:gd name="connsiteX132" fmla="*/ 1038758 w 3408883"/>
              <a:gd name="connsiteY132" fmla="*/ 4359859 h 5062118"/>
              <a:gd name="connsiteX133" fmla="*/ 1016812 w 3408883"/>
              <a:gd name="connsiteY133" fmla="*/ 4301338 h 5062118"/>
              <a:gd name="connsiteX134" fmla="*/ 994867 w 3408883"/>
              <a:gd name="connsiteY134" fmla="*/ 4294022 h 5062118"/>
              <a:gd name="connsiteX135" fmla="*/ 958291 w 3408883"/>
              <a:gd name="connsiteY135" fmla="*/ 4286707 h 5062118"/>
              <a:gd name="connsiteX136" fmla="*/ 943660 w 3408883"/>
              <a:gd name="connsiteY136" fmla="*/ 4272077 h 5062118"/>
              <a:gd name="connsiteX137" fmla="*/ 870508 w 3408883"/>
              <a:gd name="connsiteY137" fmla="*/ 4294022 h 5062118"/>
              <a:gd name="connsiteX138" fmla="*/ 848563 w 3408883"/>
              <a:gd name="connsiteY138" fmla="*/ 4301338 h 5062118"/>
              <a:gd name="connsiteX139" fmla="*/ 833932 w 3408883"/>
              <a:gd name="connsiteY139" fmla="*/ 4315968 h 5062118"/>
              <a:gd name="connsiteX140" fmla="*/ 753465 w 3408883"/>
              <a:gd name="connsiteY140" fmla="*/ 4330598 h 5062118"/>
              <a:gd name="connsiteX141" fmla="*/ 731520 w 3408883"/>
              <a:gd name="connsiteY141" fmla="*/ 4337914 h 5062118"/>
              <a:gd name="connsiteX142" fmla="*/ 643737 w 3408883"/>
              <a:gd name="connsiteY142" fmla="*/ 4352544 h 5062118"/>
              <a:gd name="connsiteX143" fmla="*/ 592531 w 3408883"/>
              <a:gd name="connsiteY143" fmla="*/ 4367174 h 5062118"/>
              <a:gd name="connsiteX144" fmla="*/ 563270 w 3408883"/>
              <a:gd name="connsiteY144" fmla="*/ 4374490 h 5062118"/>
              <a:gd name="connsiteX145" fmla="*/ 270662 w 3408883"/>
              <a:gd name="connsiteY145" fmla="*/ 4389120 h 5062118"/>
              <a:gd name="connsiteX146" fmla="*/ 234086 w 3408883"/>
              <a:gd name="connsiteY146" fmla="*/ 4396435 h 5062118"/>
              <a:gd name="connsiteX147" fmla="*/ 212140 w 3408883"/>
              <a:gd name="connsiteY147" fmla="*/ 4411066 h 5062118"/>
              <a:gd name="connsiteX148" fmla="*/ 190195 w 3408883"/>
              <a:gd name="connsiteY148" fmla="*/ 4418381 h 5062118"/>
              <a:gd name="connsiteX149" fmla="*/ 175564 w 3408883"/>
              <a:gd name="connsiteY149" fmla="*/ 4433011 h 5062118"/>
              <a:gd name="connsiteX150" fmla="*/ 153619 w 3408883"/>
              <a:gd name="connsiteY150" fmla="*/ 4440326 h 5062118"/>
              <a:gd name="connsiteX151" fmla="*/ 146304 w 3408883"/>
              <a:gd name="connsiteY151" fmla="*/ 4469587 h 5062118"/>
              <a:gd name="connsiteX152" fmla="*/ 109728 w 3408883"/>
              <a:gd name="connsiteY152" fmla="*/ 4491533 h 5062118"/>
              <a:gd name="connsiteX153" fmla="*/ 87782 w 3408883"/>
              <a:gd name="connsiteY153" fmla="*/ 4557370 h 5062118"/>
              <a:gd name="connsiteX154" fmla="*/ 80467 w 3408883"/>
              <a:gd name="connsiteY154" fmla="*/ 4579315 h 5062118"/>
              <a:gd name="connsiteX155" fmla="*/ 65836 w 3408883"/>
              <a:gd name="connsiteY155" fmla="*/ 4652467 h 5062118"/>
              <a:gd name="connsiteX156" fmla="*/ 43891 w 3408883"/>
              <a:gd name="connsiteY156" fmla="*/ 4667098 h 5062118"/>
              <a:gd name="connsiteX157" fmla="*/ 36576 w 3408883"/>
              <a:gd name="connsiteY157" fmla="*/ 4703674 h 5062118"/>
              <a:gd name="connsiteX158" fmla="*/ 80467 w 3408883"/>
              <a:gd name="connsiteY158" fmla="*/ 4710989 h 5062118"/>
              <a:gd name="connsiteX159" fmla="*/ 153619 w 3408883"/>
              <a:gd name="connsiteY159" fmla="*/ 4740250 h 5062118"/>
              <a:gd name="connsiteX160" fmla="*/ 160934 w 3408883"/>
              <a:gd name="connsiteY160" fmla="*/ 4769510 h 5062118"/>
              <a:gd name="connsiteX161" fmla="*/ 175564 w 3408883"/>
              <a:gd name="connsiteY161" fmla="*/ 4813402 h 5062118"/>
              <a:gd name="connsiteX162" fmla="*/ 168249 w 3408883"/>
              <a:gd name="connsiteY162" fmla="*/ 4901184 h 5062118"/>
              <a:gd name="connsiteX163" fmla="*/ 160934 w 3408883"/>
              <a:gd name="connsiteY163" fmla="*/ 4923130 h 5062118"/>
              <a:gd name="connsiteX164" fmla="*/ 138988 w 3408883"/>
              <a:gd name="connsiteY164" fmla="*/ 4945075 h 5062118"/>
              <a:gd name="connsiteX165" fmla="*/ 95097 w 3408883"/>
              <a:gd name="connsiteY165" fmla="*/ 4952390 h 5062118"/>
              <a:gd name="connsiteX166" fmla="*/ 29260 w 3408883"/>
              <a:gd name="connsiteY166" fmla="*/ 4974336 h 5062118"/>
              <a:gd name="connsiteX167" fmla="*/ 7315 w 3408883"/>
              <a:gd name="connsiteY167" fmla="*/ 4981651 h 5062118"/>
              <a:gd name="connsiteX168" fmla="*/ 0 w 3408883"/>
              <a:gd name="connsiteY168" fmla="*/ 5032858 h 5062118"/>
              <a:gd name="connsiteX169" fmla="*/ 7315 w 3408883"/>
              <a:gd name="connsiteY169" fmla="*/ 5062118 h 506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3408883" h="5062118">
                <a:moveTo>
                  <a:pt x="2435961" y="0"/>
                </a:moveTo>
                <a:cubicBezTo>
                  <a:pt x="2438399" y="12192"/>
                  <a:pt x="2437716" y="25455"/>
                  <a:pt x="2443276" y="36576"/>
                </a:cubicBezTo>
                <a:cubicBezTo>
                  <a:pt x="2450317" y="50658"/>
                  <a:pt x="2474564" y="64749"/>
                  <a:pt x="2487168" y="73152"/>
                </a:cubicBezTo>
                <a:cubicBezTo>
                  <a:pt x="2493545" y="98660"/>
                  <a:pt x="2506591" y="149758"/>
                  <a:pt x="2509113" y="168250"/>
                </a:cubicBezTo>
                <a:cubicBezTo>
                  <a:pt x="2513409" y="199751"/>
                  <a:pt x="2513990" y="231648"/>
                  <a:pt x="2516428" y="263347"/>
                </a:cubicBezTo>
                <a:cubicBezTo>
                  <a:pt x="2513990" y="287731"/>
                  <a:pt x="2512579" y="312240"/>
                  <a:pt x="2509113" y="336499"/>
                </a:cubicBezTo>
                <a:cubicBezTo>
                  <a:pt x="2507691" y="346452"/>
                  <a:pt x="2507375" y="357395"/>
                  <a:pt x="2501798" y="365760"/>
                </a:cubicBezTo>
                <a:cubicBezTo>
                  <a:pt x="2496921" y="373075"/>
                  <a:pt x="2487167" y="375513"/>
                  <a:pt x="2479852" y="380390"/>
                </a:cubicBezTo>
                <a:cubicBezTo>
                  <a:pt x="2477414" y="387705"/>
                  <a:pt x="2477164" y="396167"/>
                  <a:pt x="2472537" y="402336"/>
                </a:cubicBezTo>
                <a:cubicBezTo>
                  <a:pt x="2462192" y="416130"/>
                  <a:pt x="2435961" y="438912"/>
                  <a:pt x="2435961" y="438912"/>
                </a:cubicBezTo>
                <a:cubicBezTo>
                  <a:pt x="2435848" y="440154"/>
                  <a:pt x="2434901" y="518709"/>
                  <a:pt x="2421331" y="541325"/>
                </a:cubicBezTo>
                <a:cubicBezTo>
                  <a:pt x="2417783" y="547239"/>
                  <a:pt x="2411577" y="551078"/>
                  <a:pt x="2406700" y="555955"/>
                </a:cubicBezTo>
                <a:cubicBezTo>
                  <a:pt x="2389889" y="606389"/>
                  <a:pt x="2402974" y="588941"/>
                  <a:pt x="2377440" y="614477"/>
                </a:cubicBezTo>
                <a:cubicBezTo>
                  <a:pt x="2375001" y="621792"/>
                  <a:pt x="2373869" y="629682"/>
                  <a:pt x="2370124" y="636422"/>
                </a:cubicBezTo>
                <a:cubicBezTo>
                  <a:pt x="2349442" y="673650"/>
                  <a:pt x="2348433" y="672746"/>
                  <a:pt x="2326233" y="694944"/>
                </a:cubicBezTo>
                <a:cubicBezTo>
                  <a:pt x="2328671" y="719328"/>
                  <a:pt x="2329822" y="743875"/>
                  <a:pt x="2333548" y="768096"/>
                </a:cubicBezTo>
                <a:cubicBezTo>
                  <a:pt x="2334721" y="775717"/>
                  <a:pt x="2336237" y="783873"/>
                  <a:pt x="2340864" y="790042"/>
                </a:cubicBezTo>
                <a:cubicBezTo>
                  <a:pt x="2351209" y="803836"/>
                  <a:pt x="2377440" y="826618"/>
                  <a:pt x="2377440" y="826618"/>
                </a:cubicBezTo>
                <a:cubicBezTo>
                  <a:pt x="2379878" y="833933"/>
                  <a:pt x="2382637" y="841149"/>
                  <a:pt x="2384755" y="848563"/>
                </a:cubicBezTo>
                <a:cubicBezTo>
                  <a:pt x="2403128" y="912869"/>
                  <a:pt x="2381844" y="847145"/>
                  <a:pt x="2399385" y="899770"/>
                </a:cubicBezTo>
                <a:cubicBezTo>
                  <a:pt x="2397908" y="908633"/>
                  <a:pt x="2393066" y="951754"/>
                  <a:pt x="2384755" y="965606"/>
                </a:cubicBezTo>
                <a:cubicBezTo>
                  <a:pt x="2381206" y="971520"/>
                  <a:pt x="2374433" y="974851"/>
                  <a:pt x="2370124" y="980237"/>
                </a:cubicBezTo>
                <a:cubicBezTo>
                  <a:pt x="2364632" y="987102"/>
                  <a:pt x="2360371" y="994867"/>
                  <a:pt x="2355494" y="1002182"/>
                </a:cubicBezTo>
                <a:cubicBezTo>
                  <a:pt x="2343096" y="1039376"/>
                  <a:pt x="2330092" y="1056583"/>
                  <a:pt x="2348179" y="1097280"/>
                </a:cubicBezTo>
                <a:cubicBezTo>
                  <a:pt x="2351750" y="1105314"/>
                  <a:pt x="2361892" y="1108823"/>
                  <a:pt x="2370124" y="1111910"/>
                </a:cubicBezTo>
                <a:cubicBezTo>
                  <a:pt x="2381766" y="1116276"/>
                  <a:pt x="2394508" y="1116787"/>
                  <a:pt x="2406700" y="1119226"/>
                </a:cubicBezTo>
                <a:cubicBezTo>
                  <a:pt x="2419707" y="1158240"/>
                  <a:pt x="2403449" y="1128978"/>
                  <a:pt x="2435961" y="1148486"/>
                </a:cubicBezTo>
                <a:cubicBezTo>
                  <a:pt x="2441875" y="1152035"/>
                  <a:pt x="2445074" y="1158979"/>
                  <a:pt x="2450592" y="1163117"/>
                </a:cubicBezTo>
                <a:cubicBezTo>
                  <a:pt x="2464659" y="1173667"/>
                  <a:pt x="2494483" y="1192378"/>
                  <a:pt x="2494483" y="1192378"/>
                </a:cubicBezTo>
                <a:cubicBezTo>
                  <a:pt x="2511995" y="1218646"/>
                  <a:pt x="2516283" y="1220908"/>
                  <a:pt x="2523744" y="1258214"/>
                </a:cubicBezTo>
                <a:cubicBezTo>
                  <a:pt x="2526182" y="1270406"/>
                  <a:pt x="2523099" y="1285238"/>
                  <a:pt x="2531059" y="1294790"/>
                </a:cubicBezTo>
                <a:cubicBezTo>
                  <a:pt x="2537495" y="1302514"/>
                  <a:pt x="2550566" y="1299667"/>
                  <a:pt x="2560320" y="1302106"/>
                </a:cubicBezTo>
                <a:cubicBezTo>
                  <a:pt x="2602348" y="1344134"/>
                  <a:pt x="2580539" y="1333230"/>
                  <a:pt x="2618841" y="1345997"/>
                </a:cubicBezTo>
                <a:cubicBezTo>
                  <a:pt x="2623718" y="1350874"/>
                  <a:pt x="2627558" y="1357079"/>
                  <a:pt x="2633472" y="1360627"/>
                </a:cubicBezTo>
                <a:cubicBezTo>
                  <a:pt x="2640084" y="1364594"/>
                  <a:pt x="2649965" y="1362490"/>
                  <a:pt x="2655417" y="1367942"/>
                </a:cubicBezTo>
                <a:cubicBezTo>
                  <a:pt x="2714108" y="1426634"/>
                  <a:pt x="2656966" y="1402597"/>
                  <a:pt x="2706624" y="1419149"/>
                </a:cubicBezTo>
                <a:cubicBezTo>
                  <a:pt x="2713939" y="1424026"/>
                  <a:pt x="2720706" y="1429847"/>
                  <a:pt x="2728569" y="1433779"/>
                </a:cubicBezTo>
                <a:cubicBezTo>
                  <a:pt x="2761209" y="1450098"/>
                  <a:pt x="2782741" y="1437872"/>
                  <a:pt x="2823667" y="1433779"/>
                </a:cubicBezTo>
                <a:cubicBezTo>
                  <a:pt x="2838297" y="1428902"/>
                  <a:pt x="2852597" y="1422889"/>
                  <a:pt x="2867558" y="1419149"/>
                </a:cubicBezTo>
                <a:cubicBezTo>
                  <a:pt x="2904300" y="1409964"/>
                  <a:pt x="2887281" y="1415014"/>
                  <a:pt x="2918764" y="1404518"/>
                </a:cubicBezTo>
                <a:cubicBezTo>
                  <a:pt x="2938271" y="1406957"/>
                  <a:pt x="2957944" y="1408317"/>
                  <a:pt x="2977286" y="1411834"/>
                </a:cubicBezTo>
                <a:cubicBezTo>
                  <a:pt x="2984873" y="1413213"/>
                  <a:pt x="2993779" y="1413697"/>
                  <a:pt x="2999232" y="1419149"/>
                </a:cubicBezTo>
                <a:cubicBezTo>
                  <a:pt x="3004684" y="1424601"/>
                  <a:pt x="3002580" y="1434482"/>
                  <a:pt x="3006547" y="1441094"/>
                </a:cubicBezTo>
                <a:cubicBezTo>
                  <a:pt x="3010095" y="1447008"/>
                  <a:pt x="3016300" y="1450848"/>
                  <a:pt x="3021177" y="1455725"/>
                </a:cubicBezTo>
                <a:cubicBezTo>
                  <a:pt x="3020703" y="1459995"/>
                  <a:pt x="3015597" y="1532722"/>
                  <a:pt x="3006547" y="1550822"/>
                </a:cubicBezTo>
                <a:cubicBezTo>
                  <a:pt x="3003462" y="1556991"/>
                  <a:pt x="2996793" y="1560576"/>
                  <a:pt x="2991916" y="1565453"/>
                </a:cubicBezTo>
                <a:cubicBezTo>
                  <a:pt x="2994355" y="1597152"/>
                  <a:pt x="2992997" y="1629375"/>
                  <a:pt x="2999232" y="1660550"/>
                </a:cubicBezTo>
                <a:cubicBezTo>
                  <a:pt x="3000585" y="1667313"/>
                  <a:pt x="3009554" y="1669795"/>
                  <a:pt x="3013862" y="1675181"/>
                </a:cubicBezTo>
                <a:cubicBezTo>
                  <a:pt x="3019354" y="1682046"/>
                  <a:pt x="3024560" y="1689263"/>
                  <a:pt x="3028492" y="1697126"/>
                </a:cubicBezTo>
                <a:cubicBezTo>
                  <a:pt x="3031941" y="1704023"/>
                  <a:pt x="3031982" y="1712377"/>
                  <a:pt x="3035808" y="1719072"/>
                </a:cubicBezTo>
                <a:cubicBezTo>
                  <a:pt x="3050161" y="1744189"/>
                  <a:pt x="3074500" y="1765080"/>
                  <a:pt x="3094329" y="1784909"/>
                </a:cubicBezTo>
                <a:cubicBezTo>
                  <a:pt x="3121397" y="1811976"/>
                  <a:pt x="3105126" y="1793789"/>
                  <a:pt x="3138220" y="1843430"/>
                </a:cubicBezTo>
                <a:lnTo>
                  <a:pt x="3152851" y="1865376"/>
                </a:lnTo>
                <a:cubicBezTo>
                  <a:pt x="3160419" y="1888080"/>
                  <a:pt x="3161237" y="1893983"/>
                  <a:pt x="3174796" y="1916582"/>
                </a:cubicBezTo>
                <a:cubicBezTo>
                  <a:pt x="3183843" y="1931660"/>
                  <a:pt x="3191623" y="1948040"/>
                  <a:pt x="3204057" y="1960474"/>
                </a:cubicBezTo>
                <a:lnTo>
                  <a:pt x="3255264" y="2011680"/>
                </a:lnTo>
                <a:lnTo>
                  <a:pt x="3277209" y="2033626"/>
                </a:lnTo>
                <a:cubicBezTo>
                  <a:pt x="3282086" y="2038503"/>
                  <a:pt x="3288014" y="2042517"/>
                  <a:pt x="3291840" y="2048256"/>
                </a:cubicBezTo>
                <a:lnTo>
                  <a:pt x="3321100" y="2092147"/>
                </a:lnTo>
                <a:cubicBezTo>
                  <a:pt x="3324926" y="2097886"/>
                  <a:pt x="3331422" y="2101392"/>
                  <a:pt x="3335731" y="2106778"/>
                </a:cubicBezTo>
                <a:cubicBezTo>
                  <a:pt x="3341223" y="2113643"/>
                  <a:pt x="3345484" y="2121408"/>
                  <a:pt x="3350361" y="2128723"/>
                </a:cubicBezTo>
                <a:cubicBezTo>
                  <a:pt x="3352799" y="2136038"/>
                  <a:pt x="3353709" y="2144057"/>
                  <a:pt x="3357676" y="2150669"/>
                </a:cubicBezTo>
                <a:cubicBezTo>
                  <a:pt x="3361224" y="2156583"/>
                  <a:pt x="3369223" y="2159130"/>
                  <a:pt x="3372307" y="2165299"/>
                </a:cubicBezTo>
                <a:cubicBezTo>
                  <a:pt x="3379204" y="2179093"/>
                  <a:pt x="3382060" y="2194560"/>
                  <a:pt x="3386937" y="2209190"/>
                </a:cubicBezTo>
                <a:lnTo>
                  <a:pt x="3394252" y="2231136"/>
                </a:lnTo>
                <a:cubicBezTo>
                  <a:pt x="3396691" y="2248205"/>
                  <a:pt x="3398733" y="2265335"/>
                  <a:pt x="3401568" y="2282342"/>
                </a:cubicBezTo>
                <a:cubicBezTo>
                  <a:pt x="3403612" y="2294606"/>
                  <a:pt x="3408883" y="2306485"/>
                  <a:pt x="3408883" y="2318918"/>
                </a:cubicBezTo>
                <a:cubicBezTo>
                  <a:pt x="3408883" y="2435987"/>
                  <a:pt x="3408062" y="2553160"/>
                  <a:pt x="3401568" y="2670048"/>
                </a:cubicBezTo>
                <a:cubicBezTo>
                  <a:pt x="3398868" y="2718641"/>
                  <a:pt x="3391382" y="2707458"/>
                  <a:pt x="3364992" y="2728570"/>
                </a:cubicBezTo>
                <a:cubicBezTo>
                  <a:pt x="3359606" y="2732878"/>
                  <a:pt x="3356349" y="2739778"/>
                  <a:pt x="3350361" y="2743200"/>
                </a:cubicBezTo>
                <a:cubicBezTo>
                  <a:pt x="3324451" y="2758005"/>
                  <a:pt x="3305631" y="2759461"/>
                  <a:pt x="3277209" y="2765146"/>
                </a:cubicBezTo>
                <a:cubicBezTo>
                  <a:pt x="3243785" y="2787428"/>
                  <a:pt x="3261483" y="2773558"/>
                  <a:pt x="3226003" y="2809037"/>
                </a:cubicBezTo>
                <a:lnTo>
                  <a:pt x="3196742" y="2838298"/>
                </a:lnTo>
                <a:cubicBezTo>
                  <a:pt x="3189427" y="2848051"/>
                  <a:pt x="3184053" y="2859624"/>
                  <a:pt x="3174796" y="2867558"/>
                </a:cubicBezTo>
                <a:cubicBezTo>
                  <a:pt x="3166517" y="2874655"/>
                  <a:pt x="3154609" y="2876140"/>
                  <a:pt x="3145536" y="2882189"/>
                </a:cubicBezTo>
                <a:cubicBezTo>
                  <a:pt x="3106408" y="2908275"/>
                  <a:pt x="3162943" y="2888810"/>
                  <a:pt x="3101644" y="2904134"/>
                </a:cubicBezTo>
                <a:cubicBezTo>
                  <a:pt x="3096767" y="2909011"/>
                  <a:pt x="3092928" y="2915217"/>
                  <a:pt x="3087014" y="2918765"/>
                </a:cubicBezTo>
                <a:cubicBezTo>
                  <a:pt x="3080402" y="2922732"/>
                  <a:pt x="3070521" y="2920627"/>
                  <a:pt x="3065068" y="2926080"/>
                </a:cubicBezTo>
                <a:cubicBezTo>
                  <a:pt x="3019871" y="2971277"/>
                  <a:pt x="3079959" y="2945501"/>
                  <a:pt x="3028492" y="2962656"/>
                </a:cubicBezTo>
                <a:lnTo>
                  <a:pt x="2984601" y="2991917"/>
                </a:lnTo>
                <a:cubicBezTo>
                  <a:pt x="2974256" y="2998814"/>
                  <a:pt x="2960020" y="2995961"/>
                  <a:pt x="2948025" y="2999232"/>
                </a:cubicBezTo>
                <a:cubicBezTo>
                  <a:pt x="2933147" y="3003290"/>
                  <a:pt x="2918764" y="3008985"/>
                  <a:pt x="2904134" y="3013862"/>
                </a:cubicBezTo>
                <a:lnTo>
                  <a:pt x="2860243" y="3028493"/>
                </a:lnTo>
                <a:lnTo>
                  <a:pt x="2838297" y="3035808"/>
                </a:lnTo>
                <a:cubicBezTo>
                  <a:pt x="2830982" y="3040685"/>
                  <a:pt x="2817442" y="3041714"/>
                  <a:pt x="2816352" y="3050438"/>
                </a:cubicBezTo>
                <a:cubicBezTo>
                  <a:pt x="2812374" y="3082266"/>
                  <a:pt x="2834754" y="3098102"/>
                  <a:pt x="2852928" y="3116275"/>
                </a:cubicBezTo>
                <a:cubicBezTo>
                  <a:pt x="2855366" y="3123590"/>
                  <a:pt x="2858373" y="3130740"/>
                  <a:pt x="2860243" y="3138221"/>
                </a:cubicBezTo>
                <a:cubicBezTo>
                  <a:pt x="2863258" y="3150283"/>
                  <a:pt x="2863985" y="3162888"/>
                  <a:pt x="2867558" y="3174797"/>
                </a:cubicBezTo>
                <a:cubicBezTo>
                  <a:pt x="2871331" y="3187374"/>
                  <a:pt x="2877311" y="3199181"/>
                  <a:pt x="2882188" y="3211373"/>
                </a:cubicBezTo>
                <a:cubicBezTo>
                  <a:pt x="2884627" y="3226003"/>
                  <a:pt x="2886286" y="3240785"/>
                  <a:pt x="2889504" y="3255264"/>
                </a:cubicBezTo>
                <a:cubicBezTo>
                  <a:pt x="2891177" y="3262791"/>
                  <a:pt x="2894949" y="3269729"/>
                  <a:pt x="2896819" y="3277210"/>
                </a:cubicBezTo>
                <a:cubicBezTo>
                  <a:pt x="2917493" y="3359909"/>
                  <a:pt x="2887384" y="3263539"/>
                  <a:pt x="2918764" y="3357677"/>
                </a:cubicBezTo>
                <a:lnTo>
                  <a:pt x="2940710" y="3423514"/>
                </a:lnTo>
                <a:lnTo>
                  <a:pt x="2948025" y="3445459"/>
                </a:lnTo>
                <a:cubicBezTo>
                  <a:pt x="2945587" y="3467405"/>
                  <a:pt x="2946065" y="3489875"/>
                  <a:pt x="2940710" y="3511296"/>
                </a:cubicBezTo>
                <a:cubicBezTo>
                  <a:pt x="2938578" y="3519825"/>
                  <a:pt x="2931572" y="3526377"/>
                  <a:pt x="2926080" y="3533242"/>
                </a:cubicBezTo>
                <a:cubicBezTo>
                  <a:pt x="2917009" y="3544580"/>
                  <a:pt x="2902175" y="3556166"/>
                  <a:pt x="2889504" y="3562502"/>
                </a:cubicBezTo>
                <a:cubicBezTo>
                  <a:pt x="2882607" y="3565951"/>
                  <a:pt x="2874972" y="3567700"/>
                  <a:pt x="2867558" y="3569818"/>
                </a:cubicBezTo>
                <a:cubicBezTo>
                  <a:pt x="2857891" y="3572580"/>
                  <a:pt x="2847964" y="3574371"/>
                  <a:pt x="2838297" y="3577133"/>
                </a:cubicBezTo>
                <a:cubicBezTo>
                  <a:pt x="2830883" y="3579251"/>
                  <a:pt x="2823879" y="3582775"/>
                  <a:pt x="2816352" y="3584448"/>
                </a:cubicBezTo>
                <a:cubicBezTo>
                  <a:pt x="2801873" y="3587666"/>
                  <a:pt x="2786913" y="3588428"/>
                  <a:pt x="2772460" y="3591763"/>
                </a:cubicBezTo>
                <a:cubicBezTo>
                  <a:pt x="2755163" y="3595755"/>
                  <a:pt x="2738476" y="3602088"/>
                  <a:pt x="2721254" y="3606394"/>
                </a:cubicBezTo>
                <a:lnTo>
                  <a:pt x="2662732" y="3621024"/>
                </a:lnTo>
                <a:cubicBezTo>
                  <a:pt x="2629646" y="3670654"/>
                  <a:pt x="2645905" y="3652482"/>
                  <a:pt x="2618841" y="3679546"/>
                </a:cubicBezTo>
                <a:cubicBezTo>
                  <a:pt x="2601862" y="3730482"/>
                  <a:pt x="2623671" y="3675960"/>
                  <a:pt x="2596896" y="3716122"/>
                </a:cubicBezTo>
                <a:cubicBezTo>
                  <a:pt x="2590847" y="3725195"/>
                  <a:pt x="2588314" y="3736309"/>
                  <a:pt x="2582265" y="3745382"/>
                </a:cubicBezTo>
                <a:cubicBezTo>
                  <a:pt x="2576556" y="3753946"/>
                  <a:pt x="2554077" y="3771847"/>
                  <a:pt x="2545689" y="3774643"/>
                </a:cubicBezTo>
                <a:cubicBezTo>
                  <a:pt x="2531618" y="3779333"/>
                  <a:pt x="2516428" y="3779520"/>
                  <a:pt x="2501798" y="3781958"/>
                </a:cubicBezTo>
                <a:cubicBezTo>
                  <a:pt x="2476263" y="3807495"/>
                  <a:pt x="2493711" y="3794408"/>
                  <a:pt x="2443276" y="3811219"/>
                </a:cubicBezTo>
                <a:lnTo>
                  <a:pt x="2421331" y="3818534"/>
                </a:lnTo>
                <a:cubicBezTo>
                  <a:pt x="2414016" y="3823411"/>
                  <a:pt x="2404045" y="3825709"/>
                  <a:pt x="2399385" y="3833165"/>
                </a:cubicBezTo>
                <a:cubicBezTo>
                  <a:pt x="2391212" y="3846243"/>
                  <a:pt x="2384755" y="3877056"/>
                  <a:pt x="2384755" y="3877056"/>
                </a:cubicBezTo>
                <a:cubicBezTo>
                  <a:pt x="2371200" y="4012610"/>
                  <a:pt x="2397508" y="3905481"/>
                  <a:pt x="2348179" y="3979469"/>
                </a:cubicBezTo>
                <a:cubicBezTo>
                  <a:pt x="2343302" y="3986784"/>
                  <a:pt x="2341003" y="3996754"/>
                  <a:pt x="2333548" y="4001414"/>
                </a:cubicBezTo>
                <a:cubicBezTo>
                  <a:pt x="2320470" y="4009587"/>
                  <a:pt x="2304287" y="4011168"/>
                  <a:pt x="2289657" y="4016045"/>
                </a:cubicBezTo>
                <a:lnTo>
                  <a:pt x="2267712" y="4023360"/>
                </a:lnTo>
                <a:cubicBezTo>
                  <a:pt x="2270150" y="4030675"/>
                  <a:pt x="2271990" y="4038218"/>
                  <a:pt x="2275027" y="4045306"/>
                </a:cubicBezTo>
                <a:cubicBezTo>
                  <a:pt x="2279322" y="4055329"/>
                  <a:pt x="2288751" y="4063699"/>
                  <a:pt x="2289657" y="4074566"/>
                </a:cubicBezTo>
                <a:cubicBezTo>
                  <a:pt x="2291290" y="4094157"/>
                  <a:pt x="2293616" y="4116983"/>
                  <a:pt x="2282342" y="4133088"/>
                </a:cubicBezTo>
                <a:cubicBezTo>
                  <a:pt x="2273498" y="4145722"/>
                  <a:pt x="2253081" y="4142841"/>
                  <a:pt x="2238451" y="4147718"/>
                </a:cubicBezTo>
                <a:cubicBezTo>
                  <a:pt x="2192128" y="4163159"/>
                  <a:pt x="2140915" y="4152595"/>
                  <a:pt x="2092147" y="4155034"/>
                </a:cubicBezTo>
                <a:cubicBezTo>
                  <a:pt x="2082393" y="4159911"/>
                  <a:pt x="2073097" y="4165835"/>
                  <a:pt x="2062886" y="4169664"/>
                </a:cubicBezTo>
                <a:cubicBezTo>
                  <a:pt x="2019116" y="4186077"/>
                  <a:pt x="1920636" y="4183256"/>
                  <a:pt x="1901952" y="4184294"/>
                </a:cubicBezTo>
                <a:cubicBezTo>
                  <a:pt x="1844324" y="4213109"/>
                  <a:pt x="1894117" y="4192655"/>
                  <a:pt x="1792224" y="4206240"/>
                </a:cubicBezTo>
                <a:cubicBezTo>
                  <a:pt x="1776915" y="4208281"/>
                  <a:pt x="1756062" y="4215855"/>
                  <a:pt x="1741017" y="4220870"/>
                </a:cubicBezTo>
                <a:cubicBezTo>
                  <a:pt x="1666867" y="4217163"/>
                  <a:pt x="1496089" y="4204064"/>
                  <a:pt x="1426464" y="4220870"/>
                </a:cubicBezTo>
                <a:cubicBezTo>
                  <a:pt x="1406351" y="4225725"/>
                  <a:pt x="1397203" y="4250131"/>
                  <a:pt x="1382572" y="4264762"/>
                </a:cubicBezTo>
                <a:lnTo>
                  <a:pt x="1331366" y="4315968"/>
                </a:lnTo>
                <a:cubicBezTo>
                  <a:pt x="1324257" y="4323077"/>
                  <a:pt x="1311964" y="4321311"/>
                  <a:pt x="1302105" y="4323283"/>
                </a:cubicBezTo>
                <a:cubicBezTo>
                  <a:pt x="1287561" y="4326192"/>
                  <a:pt x="1272844" y="4328160"/>
                  <a:pt x="1258214" y="4330598"/>
                </a:cubicBezTo>
                <a:cubicBezTo>
                  <a:pt x="1153942" y="4365357"/>
                  <a:pt x="1262430" y="4330440"/>
                  <a:pt x="1185062" y="4352544"/>
                </a:cubicBezTo>
                <a:cubicBezTo>
                  <a:pt x="1111591" y="4373535"/>
                  <a:pt x="1225340" y="4344303"/>
                  <a:pt x="1133856" y="4367174"/>
                </a:cubicBezTo>
                <a:cubicBezTo>
                  <a:pt x="1102157" y="4364736"/>
                  <a:pt x="1069478" y="4368051"/>
                  <a:pt x="1038758" y="4359859"/>
                </a:cubicBezTo>
                <a:cubicBezTo>
                  <a:pt x="1020621" y="4355023"/>
                  <a:pt x="1021059" y="4307708"/>
                  <a:pt x="1016812" y="4301338"/>
                </a:cubicBezTo>
                <a:cubicBezTo>
                  <a:pt x="1012535" y="4294922"/>
                  <a:pt x="1002348" y="4295892"/>
                  <a:pt x="994867" y="4294022"/>
                </a:cubicBezTo>
                <a:cubicBezTo>
                  <a:pt x="982805" y="4291006"/>
                  <a:pt x="970483" y="4289145"/>
                  <a:pt x="958291" y="4286707"/>
                </a:cubicBezTo>
                <a:cubicBezTo>
                  <a:pt x="953414" y="4281830"/>
                  <a:pt x="950523" y="4272763"/>
                  <a:pt x="943660" y="4272077"/>
                </a:cubicBezTo>
                <a:cubicBezTo>
                  <a:pt x="852841" y="4262995"/>
                  <a:pt x="907970" y="4271544"/>
                  <a:pt x="870508" y="4294022"/>
                </a:cubicBezTo>
                <a:cubicBezTo>
                  <a:pt x="863896" y="4297989"/>
                  <a:pt x="855878" y="4298899"/>
                  <a:pt x="848563" y="4301338"/>
                </a:cubicBezTo>
                <a:cubicBezTo>
                  <a:pt x="843686" y="4306215"/>
                  <a:pt x="840271" y="4313251"/>
                  <a:pt x="833932" y="4315968"/>
                </a:cubicBezTo>
                <a:cubicBezTo>
                  <a:pt x="827426" y="4318756"/>
                  <a:pt x="756399" y="4330109"/>
                  <a:pt x="753465" y="4330598"/>
                </a:cubicBezTo>
                <a:cubicBezTo>
                  <a:pt x="746150" y="4333037"/>
                  <a:pt x="739081" y="4336402"/>
                  <a:pt x="731520" y="4337914"/>
                </a:cubicBezTo>
                <a:cubicBezTo>
                  <a:pt x="578744" y="4368470"/>
                  <a:pt x="761586" y="4326356"/>
                  <a:pt x="643737" y="4352544"/>
                </a:cubicBezTo>
                <a:cubicBezTo>
                  <a:pt x="592295" y="4363975"/>
                  <a:pt x="635288" y="4354957"/>
                  <a:pt x="592531" y="4367174"/>
                </a:cubicBezTo>
                <a:cubicBezTo>
                  <a:pt x="582864" y="4369936"/>
                  <a:pt x="573301" y="4373806"/>
                  <a:pt x="563270" y="4374490"/>
                </a:cubicBezTo>
                <a:cubicBezTo>
                  <a:pt x="465838" y="4381133"/>
                  <a:pt x="368198" y="4384243"/>
                  <a:pt x="270662" y="4389120"/>
                </a:cubicBezTo>
                <a:cubicBezTo>
                  <a:pt x="258470" y="4391558"/>
                  <a:pt x="245728" y="4392069"/>
                  <a:pt x="234086" y="4396435"/>
                </a:cubicBezTo>
                <a:cubicBezTo>
                  <a:pt x="225854" y="4399522"/>
                  <a:pt x="220004" y="4407134"/>
                  <a:pt x="212140" y="4411066"/>
                </a:cubicBezTo>
                <a:cubicBezTo>
                  <a:pt x="205243" y="4414514"/>
                  <a:pt x="197510" y="4415943"/>
                  <a:pt x="190195" y="4418381"/>
                </a:cubicBezTo>
                <a:cubicBezTo>
                  <a:pt x="185318" y="4423258"/>
                  <a:pt x="181478" y="4429463"/>
                  <a:pt x="175564" y="4433011"/>
                </a:cubicBezTo>
                <a:cubicBezTo>
                  <a:pt x="168952" y="4436978"/>
                  <a:pt x="158436" y="4434305"/>
                  <a:pt x="153619" y="4440326"/>
                </a:cubicBezTo>
                <a:cubicBezTo>
                  <a:pt x="147339" y="4448177"/>
                  <a:pt x="150800" y="4460595"/>
                  <a:pt x="146304" y="4469587"/>
                </a:cubicBezTo>
                <a:cubicBezTo>
                  <a:pt x="138271" y="4485654"/>
                  <a:pt x="124745" y="4486527"/>
                  <a:pt x="109728" y="4491533"/>
                </a:cubicBezTo>
                <a:lnTo>
                  <a:pt x="87782" y="4557370"/>
                </a:lnTo>
                <a:cubicBezTo>
                  <a:pt x="85344" y="4564685"/>
                  <a:pt x="81979" y="4571754"/>
                  <a:pt x="80467" y="4579315"/>
                </a:cubicBezTo>
                <a:cubicBezTo>
                  <a:pt x="75590" y="4603699"/>
                  <a:pt x="75400" y="4629513"/>
                  <a:pt x="65836" y="4652467"/>
                </a:cubicBezTo>
                <a:cubicBezTo>
                  <a:pt x="62455" y="4660582"/>
                  <a:pt x="51206" y="4662221"/>
                  <a:pt x="43891" y="4667098"/>
                </a:cubicBezTo>
                <a:cubicBezTo>
                  <a:pt x="41453" y="4679290"/>
                  <a:pt x="41474" y="4692246"/>
                  <a:pt x="36576" y="4703674"/>
                </a:cubicBezTo>
                <a:cubicBezTo>
                  <a:pt x="25271" y="4730051"/>
                  <a:pt x="-34005" y="4725298"/>
                  <a:pt x="80467" y="4710989"/>
                </a:cubicBezTo>
                <a:cubicBezTo>
                  <a:pt x="145679" y="4727292"/>
                  <a:pt x="124770" y="4711401"/>
                  <a:pt x="153619" y="4740250"/>
                </a:cubicBezTo>
                <a:cubicBezTo>
                  <a:pt x="156057" y="4750003"/>
                  <a:pt x="158045" y="4759880"/>
                  <a:pt x="160934" y="4769510"/>
                </a:cubicBezTo>
                <a:cubicBezTo>
                  <a:pt x="165365" y="4784282"/>
                  <a:pt x="175564" y="4813402"/>
                  <a:pt x="175564" y="4813402"/>
                </a:cubicBezTo>
                <a:cubicBezTo>
                  <a:pt x="173126" y="4842663"/>
                  <a:pt x="172129" y="4872079"/>
                  <a:pt x="168249" y="4901184"/>
                </a:cubicBezTo>
                <a:cubicBezTo>
                  <a:pt x="167230" y="4908827"/>
                  <a:pt x="165211" y="4916714"/>
                  <a:pt x="160934" y="4923130"/>
                </a:cubicBezTo>
                <a:cubicBezTo>
                  <a:pt x="155195" y="4931738"/>
                  <a:pt x="148442" y="4940874"/>
                  <a:pt x="138988" y="4945075"/>
                </a:cubicBezTo>
                <a:cubicBezTo>
                  <a:pt x="125434" y="4951099"/>
                  <a:pt x="109727" y="4949952"/>
                  <a:pt x="95097" y="4952390"/>
                </a:cubicBezTo>
                <a:lnTo>
                  <a:pt x="29260" y="4974336"/>
                </a:lnTo>
                <a:lnTo>
                  <a:pt x="7315" y="4981651"/>
                </a:lnTo>
                <a:cubicBezTo>
                  <a:pt x="4877" y="4998720"/>
                  <a:pt x="0" y="5015616"/>
                  <a:pt x="0" y="5032858"/>
                </a:cubicBezTo>
                <a:cubicBezTo>
                  <a:pt x="0" y="5042912"/>
                  <a:pt x="7315" y="5062118"/>
                  <a:pt x="7315" y="5062118"/>
                </a:cubicBezTo>
              </a:path>
            </a:pathLst>
          </a:custGeom>
          <a:ln w="508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5508104" y="6021288"/>
            <a:ext cx="216024" cy="216024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7524328" y="2420888"/>
            <a:ext cx="216024" cy="216024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8244408" y="2644775"/>
            <a:ext cx="216024" cy="216024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8352420" y="3212976"/>
            <a:ext cx="216024" cy="216024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/>
        </p:nvSpPr>
        <p:spPr>
          <a:xfrm>
            <a:off x="8352420" y="3703207"/>
            <a:ext cx="216024" cy="216024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8203856" y="4577068"/>
            <a:ext cx="216024" cy="216024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5-конечная звезда 16"/>
          <p:cNvSpPr/>
          <p:nvPr/>
        </p:nvSpPr>
        <p:spPr>
          <a:xfrm>
            <a:off x="7764497" y="5301208"/>
            <a:ext cx="216024" cy="216024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4138863" y="6477696"/>
            <a:ext cx="388683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Линия фронта к исходу 22 июня 1944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5691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Белорусская наступательная операция «Багратион»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0130" y="1268760"/>
            <a:ext cx="2693677" cy="5078313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 территории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Белару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-си германские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агрессо-ры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создали глубокую линию обороны «Фа-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терланд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Специаль-ным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приказом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А.Гитле-ра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города Витебск, Ор-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ша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Могилёв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Бобруйск, Борисов, Минск объяв-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лялись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крепостями. Здесь была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сконцент-рирована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группа армий «Центр», часть право-фланговых соединений группы армий «Север» и левофланговых сое-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динений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группы армий «Северная Украина».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" t="5473" r="23122" b="7550"/>
          <a:stretch/>
        </p:blipFill>
        <p:spPr bwMode="auto">
          <a:xfrm>
            <a:off x="3035721" y="1268760"/>
            <a:ext cx="5962650" cy="50482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5-конечная звезда 11"/>
          <p:cNvSpPr/>
          <p:nvPr/>
        </p:nvSpPr>
        <p:spPr>
          <a:xfrm>
            <a:off x="7846749" y="4361044"/>
            <a:ext cx="216024" cy="216024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8244408" y="2644775"/>
            <a:ext cx="216024" cy="216024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8352420" y="3212976"/>
            <a:ext cx="216024" cy="216024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/>
        </p:nvSpPr>
        <p:spPr>
          <a:xfrm>
            <a:off x="8352420" y="3703207"/>
            <a:ext cx="216024" cy="216024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7380312" y="3487183"/>
            <a:ext cx="216024" cy="216024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5-конечная звезда 16"/>
          <p:cNvSpPr/>
          <p:nvPr/>
        </p:nvSpPr>
        <p:spPr>
          <a:xfrm>
            <a:off x="6899895" y="3772855"/>
            <a:ext cx="216024" cy="216024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3666669" y="6477696"/>
            <a:ext cx="486054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Концентрация немецких сил к исходу 22 июня 1944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347864" y="6165304"/>
            <a:ext cx="50405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213687" y="3880867"/>
            <a:ext cx="36112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810794" y="1484784"/>
            <a:ext cx="28614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32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Белорусская наступательная операция «Багратион»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823112"/>
              </p:ext>
            </p:extLst>
          </p:nvPr>
        </p:nvGraphicFramePr>
        <p:xfrm>
          <a:off x="179511" y="1397000"/>
          <a:ext cx="8784978" cy="5272360"/>
        </p:xfrm>
        <a:graphic>
          <a:graphicData uri="http://schemas.openxmlformats.org/drawingml/2006/table">
            <a:tbl>
              <a:tblPr firstRow="1">
                <a:tableStyleId>{8EC20E35-A176-4012-BC5E-935CFFF8708E}</a:tableStyleId>
              </a:tblPr>
              <a:tblGrid>
                <a:gridCol w="2928326"/>
                <a:gridCol w="2928326"/>
                <a:gridCol w="2928326"/>
              </a:tblGrid>
              <a:tr h="805286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Соотношение сил накануне операции «Багратион»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05286">
                <a:tc>
                  <a:txBody>
                    <a:bodyPr/>
                    <a:lstStyle/>
                    <a:p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Германия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СССР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  <a:tr h="805286">
                <a:tc>
                  <a:txBody>
                    <a:bodyPr/>
                    <a:lstStyle/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Боевой состав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1200 тыс.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2400 тыс.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  <a:tr h="805286">
                <a:tc>
                  <a:txBody>
                    <a:bodyPr/>
                    <a:lstStyle/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Орудия и миномёты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9500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Свыше 36 тыс.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  <a:tr h="1389946">
                <a:tc>
                  <a:txBody>
                    <a:bodyPr/>
                    <a:lstStyle/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Танки и штурмовые орудия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900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5200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  <a:tr h="661270">
                <a:tc>
                  <a:txBody>
                    <a:bodyPr/>
                    <a:lstStyle/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Самолёты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Около 1350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Около 7 тыс.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740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Белорусская наступательная операция «Багратион»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0130" y="1268760"/>
            <a:ext cx="2693677" cy="4247317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Удар по центральной группировке врага на-носили четыре фронта: 1-й Прибалтийский под командованием гене-рала армии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И.Х.Багра-мяна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1, 2, 3-й Белорус-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фронты под ко-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мандованием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генерала армии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К.К.Рокоссовско-го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генерал-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полковни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-ков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Г.Ф.Захарова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И.Д. Черняховского. С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войс-ками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взаимодействова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-ли партизаны.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" t="5473" r="23122" b="7550"/>
          <a:stretch/>
        </p:blipFill>
        <p:spPr bwMode="auto">
          <a:xfrm>
            <a:off x="3035721" y="1268760"/>
            <a:ext cx="5962650" cy="50482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347864" y="6464521"/>
            <a:ext cx="532336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Концентрация сил Красной Армии к исходу 22 июня 1944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6228184" y="2204864"/>
            <a:ext cx="2664295" cy="371225"/>
          </a:xfrm>
          <a:prstGeom prst="flowChartDocument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1-й Прибалтийский фронт</a:t>
            </a:r>
            <a:endParaRPr lang="ru-RU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1" name="Блок-схема: документ 20"/>
          <p:cNvSpPr/>
          <p:nvPr/>
        </p:nvSpPr>
        <p:spPr>
          <a:xfrm>
            <a:off x="6444208" y="2852936"/>
            <a:ext cx="2448271" cy="371225"/>
          </a:xfrm>
          <a:prstGeom prst="flowChartDocument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3-й Белорусский фронт</a:t>
            </a:r>
            <a:endParaRPr lang="ru-RU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3" name="Блок-схема: документ 22"/>
          <p:cNvSpPr/>
          <p:nvPr/>
        </p:nvSpPr>
        <p:spPr>
          <a:xfrm>
            <a:off x="6452542" y="3861048"/>
            <a:ext cx="2448271" cy="371225"/>
          </a:xfrm>
          <a:prstGeom prst="flowChartDocument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2-й Белорусский фронт</a:t>
            </a:r>
            <a:endParaRPr lang="ru-RU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4" name="Блок-схема: документ 23"/>
          <p:cNvSpPr/>
          <p:nvPr/>
        </p:nvSpPr>
        <p:spPr>
          <a:xfrm>
            <a:off x="6474643" y="5144852"/>
            <a:ext cx="2448271" cy="371225"/>
          </a:xfrm>
          <a:prstGeom prst="flowChartDocument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1-й Белорусский фронт</a:t>
            </a:r>
            <a:endParaRPr lang="ru-RU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35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Белорусская наступательная операция «Багратион»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86311052"/>
              </p:ext>
            </p:extLst>
          </p:nvPr>
        </p:nvGraphicFramePr>
        <p:xfrm>
          <a:off x="182328" y="1124744"/>
          <a:ext cx="8784976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475656" y="6476271"/>
            <a:ext cx="582741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Командный состав сил Красной Армии в операции «Багратион»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430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Белорусская наступательная операция «Багратион»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0130" y="1268760"/>
            <a:ext cx="2693677" cy="5078313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Утром 23 июня 1944 г. главные силы 1-го При-балтийского, 2-го и 3-го Белорусских фронтов перешли в наступление на Витебском,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Оршан-ском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Могилёвском направлениях. 24 июня начали наступать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войс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-ка 1-го Белорусского фронта на Бобруйском направлении. Действия фронтов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координиро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-вали представители Ставки Верховного Главнокомандования маршалы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А.М.Василевс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-кий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Г.К.Жуков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" t="5473" r="23122" b="7550"/>
          <a:stretch/>
        </p:blipFill>
        <p:spPr bwMode="auto">
          <a:xfrm>
            <a:off x="3035721" y="1268760"/>
            <a:ext cx="5962650" cy="50482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347864" y="6464521"/>
            <a:ext cx="532336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Начало операции «Багратион». 23-24 июня 1944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5-конечная звезда 12"/>
          <p:cNvSpPr/>
          <p:nvPr/>
        </p:nvSpPr>
        <p:spPr>
          <a:xfrm>
            <a:off x="8181788" y="2708920"/>
            <a:ext cx="216024" cy="216024"/>
          </a:xfrm>
          <a:prstGeom prst="star5">
            <a:avLst/>
          </a:prstGeom>
          <a:solidFill>
            <a:schemeClr val="tx1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8302375" y="3212976"/>
            <a:ext cx="216024" cy="216024"/>
          </a:xfrm>
          <a:prstGeom prst="star5">
            <a:avLst/>
          </a:prstGeom>
          <a:solidFill>
            <a:schemeClr val="tx1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/>
        </p:nvSpPr>
        <p:spPr>
          <a:xfrm>
            <a:off x="8302375" y="3792885"/>
            <a:ext cx="216024" cy="216024"/>
          </a:xfrm>
          <a:prstGeom prst="star5">
            <a:avLst/>
          </a:prstGeom>
          <a:solidFill>
            <a:schemeClr val="tx1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7812360" y="4437112"/>
            <a:ext cx="216024" cy="216024"/>
          </a:xfrm>
          <a:prstGeom prst="star5">
            <a:avLst/>
          </a:prstGeom>
          <a:solidFill>
            <a:schemeClr val="tx1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" name="Скругленная соединительная линия 2"/>
          <p:cNvCxnSpPr/>
          <p:nvPr/>
        </p:nvCxnSpPr>
        <p:spPr>
          <a:xfrm rot="10800000">
            <a:off x="8028385" y="4545124"/>
            <a:ext cx="490015" cy="12700"/>
          </a:xfrm>
          <a:prstGeom prst="curvedConnector3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Скругленная соединительная линия 18"/>
          <p:cNvCxnSpPr/>
          <p:nvPr/>
        </p:nvCxnSpPr>
        <p:spPr>
          <a:xfrm rot="16200000" flipV="1">
            <a:off x="7653518" y="4638310"/>
            <a:ext cx="461702" cy="288030"/>
          </a:xfrm>
          <a:prstGeom prst="curvedConnector3">
            <a:avLst>
              <a:gd name="adj1" fmla="val 39685"/>
            </a:avLst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Скругленная соединительная линия 31"/>
          <p:cNvCxnSpPr/>
          <p:nvPr/>
        </p:nvCxnSpPr>
        <p:spPr>
          <a:xfrm rot="10800000">
            <a:off x="8302376" y="3979692"/>
            <a:ext cx="460847" cy="260885"/>
          </a:xfrm>
          <a:prstGeom prst="curvedConnector3">
            <a:avLst>
              <a:gd name="adj1" fmla="val 93404"/>
            </a:avLst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Скругленная соединительная линия 36"/>
          <p:cNvCxnSpPr/>
          <p:nvPr/>
        </p:nvCxnSpPr>
        <p:spPr>
          <a:xfrm rot="10800000" flipV="1">
            <a:off x="8397812" y="3717034"/>
            <a:ext cx="414058" cy="90882"/>
          </a:xfrm>
          <a:prstGeom prst="curvedConnector3">
            <a:avLst>
              <a:gd name="adj1" fmla="val 50000"/>
            </a:avLst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1" name="Скругленная соединительная линия 40"/>
          <p:cNvCxnSpPr/>
          <p:nvPr/>
        </p:nvCxnSpPr>
        <p:spPr>
          <a:xfrm rot="10800000" flipV="1">
            <a:off x="8251117" y="3122094"/>
            <a:ext cx="414058" cy="90882"/>
          </a:xfrm>
          <a:prstGeom prst="curvedConnector3">
            <a:avLst>
              <a:gd name="adj1" fmla="val 50000"/>
            </a:avLst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Скругленная соединительная линия 41"/>
          <p:cNvCxnSpPr/>
          <p:nvPr/>
        </p:nvCxnSpPr>
        <p:spPr>
          <a:xfrm rot="10800000" flipV="1">
            <a:off x="8410387" y="3428998"/>
            <a:ext cx="352838" cy="65221"/>
          </a:xfrm>
          <a:prstGeom prst="curvedConnector3">
            <a:avLst>
              <a:gd name="adj1" fmla="val 20305"/>
            </a:avLst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1" name="Скругленная соединительная линия 50"/>
          <p:cNvCxnSpPr/>
          <p:nvPr/>
        </p:nvCxnSpPr>
        <p:spPr>
          <a:xfrm rot="10800000" flipV="1">
            <a:off x="8341981" y="2867792"/>
            <a:ext cx="352838" cy="65221"/>
          </a:xfrm>
          <a:prstGeom prst="curvedConnector3">
            <a:avLst>
              <a:gd name="adj1" fmla="val 20305"/>
            </a:avLst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2" name="Скругленная соединительная линия 51"/>
          <p:cNvCxnSpPr/>
          <p:nvPr/>
        </p:nvCxnSpPr>
        <p:spPr>
          <a:xfrm rot="10800000" flipV="1">
            <a:off x="8028385" y="2564904"/>
            <a:ext cx="518721" cy="144016"/>
          </a:xfrm>
          <a:prstGeom prst="curvedConnector3">
            <a:avLst>
              <a:gd name="adj1" fmla="val 73871"/>
            </a:avLst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0" r="1481" b="3240"/>
          <a:stretch/>
        </p:blipFill>
        <p:spPr bwMode="auto">
          <a:xfrm>
            <a:off x="3203847" y="1481969"/>
            <a:ext cx="1545077" cy="216586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9" t="2600" r="4246" b="3199"/>
          <a:stretch/>
        </p:blipFill>
        <p:spPr bwMode="auto">
          <a:xfrm>
            <a:off x="3203846" y="3900897"/>
            <a:ext cx="1545077" cy="216586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8" name="TextBox 57"/>
          <p:cNvSpPr txBox="1"/>
          <p:nvPr/>
        </p:nvSpPr>
        <p:spPr>
          <a:xfrm>
            <a:off x="4665271" y="3235320"/>
            <a:ext cx="1685665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А.М.Василевский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665271" y="5661248"/>
            <a:ext cx="113086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Г.К.Жуков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0223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4963</TotalTime>
  <Words>1712</Words>
  <Application>Microsoft Office PowerPoint</Application>
  <PresentationFormat>Экран (4:3)</PresentationFormat>
  <Paragraphs>129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Освобождение Беларуси от немецко-фашистских захватчиков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Лицей Ивацевичского района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Освобождение Беларуси от немецко-фашистских захватчиков</dc:title>
  <dc:subject>Освобождение Беларуси от немецко-фашистских захватчиков</dc:subject>
  <dc:creator>Ситник П.В.</dc:creator>
  <dc:description>Презентация</dc:description>
  <cp:lastModifiedBy>Ситник П.В.</cp:lastModifiedBy>
  <cp:revision>300</cp:revision>
  <dcterms:created xsi:type="dcterms:W3CDTF">2014-03-29T17:14:05Z</dcterms:created>
  <dcterms:modified xsi:type="dcterms:W3CDTF">2014-05-11T17:54:09Z</dcterms:modified>
  <cp:category>Великая Отечественная война советского народа. 10 класс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Автор">
    <vt:lpwstr>Ситник П.В.</vt:lpwstr>
  </property>
  <property fmtid="{D5CDD505-2E9C-101B-9397-08002B2CF9AE}" pid="3" name="Дата создания">
    <vt:lpwstr>11.05.2014</vt:lpwstr>
  </property>
</Properties>
</file>