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44C938-885B-4661-AB9B-2B92F5973BE5}" type="doc">
      <dgm:prSet loTypeId="urn:diagrams.loki3.com/BracketList+Icon" loCatId="list" qsTypeId="urn:microsoft.com/office/officeart/2005/8/quickstyle/3d1" qsCatId="3D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BDC4E6FB-B963-4592-A257-5F49E47554BA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Важнейшие меры, ко-</a:t>
          </a:r>
          <a:r>
            <a:rPr lang="ru-RU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торые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были </a:t>
          </a:r>
          <a:r>
            <a:rPr lang="ru-RU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предпри-няты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руководством СССР по укреплению обороноспособности государства в пред-военные годы: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B503F8D1-FE5E-4C9C-867A-572F021BCA9C}" type="parTrans" cxnId="{A8FF927E-D9AC-4317-A56A-442B1212FF56}">
      <dgm:prSet/>
      <dgm:spPr/>
      <dgm:t>
        <a:bodyPr/>
        <a:lstStyle/>
        <a:p>
          <a:endParaRPr lang="ru-RU"/>
        </a:p>
      </dgm:t>
    </dgm:pt>
    <dgm:pt modelId="{87BD0F75-0C58-41F3-A007-4E030CE1B8CB}" type="sibTrans" cxnId="{A8FF927E-D9AC-4317-A56A-442B1212FF56}">
      <dgm:prSet/>
      <dgm:spPr/>
      <dgm:t>
        <a:bodyPr/>
        <a:lstStyle/>
        <a:p>
          <a:endParaRPr lang="ru-RU"/>
        </a:p>
      </dgm:t>
    </dgm:pt>
    <dgm:pt modelId="{80A4D567-1EC6-4152-9DE5-4304291CB2AB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развитие военно-промышленного комплекса;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837C22D9-CB43-4696-A85B-51926FA5C06D}" type="parTrans" cxnId="{5665A9EA-E821-4081-9F0A-C8870AEA31A7}">
      <dgm:prSet/>
      <dgm:spPr/>
      <dgm:t>
        <a:bodyPr/>
        <a:lstStyle/>
        <a:p>
          <a:endParaRPr lang="ru-RU"/>
        </a:p>
      </dgm:t>
    </dgm:pt>
    <dgm:pt modelId="{4DD84E6B-3CB1-4599-8758-E4D564FBC920}" type="sibTrans" cxnId="{5665A9EA-E821-4081-9F0A-C8870AEA31A7}">
      <dgm:prSet/>
      <dgm:spPr/>
      <dgm:t>
        <a:bodyPr/>
        <a:lstStyle/>
        <a:p>
          <a:endParaRPr lang="ru-RU"/>
        </a:p>
      </dgm:t>
    </dgm:pt>
    <dgm:pt modelId="{CB322257-97D7-4FC2-B946-BEB807165F7C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создание новых систем вооружения;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9EC9E46-7D16-4933-9635-E042342935B6}" type="parTrans" cxnId="{BA5B83EC-4F90-4625-A6F5-2AEEC45B9C9B}">
      <dgm:prSet/>
      <dgm:spPr/>
      <dgm:t>
        <a:bodyPr/>
        <a:lstStyle/>
        <a:p>
          <a:endParaRPr lang="ru-RU"/>
        </a:p>
      </dgm:t>
    </dgm:pt>
    <dgm:pt modelId="{372E8574-65C2-43B7-8033-4908EA5968B9}" type="sibTrans" cxnId="{BA5B83EC-4F90-4625-A6F5-2AEEC45B9C9B}">
      <dgm:prSet/>
      <dgm:spPr/>
      <dgm:t>
        <a:bodyPr/>
        <a:lstStyle/>
        <a:p>
          <a:endParaRPr lang="ru-RU"/>
        </a:p>
      </dgm:t>
    </dgm:pt>
    <dgm:pt modelId="{645B81A7-89D9-4EA6-BE4D-598CDD231B8B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переход на 8-часов рабочий день и 7-дневную рабочую неделю;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D14CC165-F77E-451E-9E09-48BFDF2CDCD1}" type="parTrans" cxnId="{F5C4AF82-6557-4751-BEB8-314C81ABDD3A}">
      <dgm:prSet/>
      <dgm:spPr/>
      <dgm:t>
        <a:bodyPr/>
        <a:lstStyle/>
        <a:p>
          <a:endParaRPr lang="ru-RU"/>
        </a:p>
      </dgm:t>
    </dgm:pt>
    <dgm:pt modelId="{DE8BA79D-4D98-4FE4-83F9-25BE8A52909F}" type="sibTrans" cxnId="{F5C4AF82-6557-4751-BEB8-314C81ABDD3A}">
      <dgm:prSet/>
      <dgm:spPr/>
      <dgm:t>
        <a:bodyPr/>
        <a:lstStyle/>
        <a:p>
          <a:endParaRPr lang="ru-RU"/>
        </a:p>
      </dgm:t>
    </dgm:pt>
    <dgm:pt modelId="{B99E7C49-EEC4-4A5D-93E0-717FD839C53B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укрепление дисциплины на производстве;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8490466A-97FF-48D0-B41E-651C631EB5C6}" type="parTrans" cxnId="{9F5ACA8E-19A2-45AB-B82B-80A0B9BBF082}">
      <dgm:prSet/>
      <dgm:spPr/>
      <dgm:t>
        <a:bodyPr/>
        <a:lstStyle/>
        <a:p>
          <a:endParaRPr lang="ru-RU"/>
        </a:p>
      </dgm:t>
    </dgm:pt>
    <dgm:pt modelId="{85127179-2BC9-4724-81C5-7D46E2267DD8}" type="sibTrans" cxnId="{9F5ACA8E-19A2-45AB-B82B-80A0B9BBF082}">
      <dgm:prSet/>
      <dgm:spPr/>
      <dgm:t>
        <a:bodyPr/>
        <a:lstStyle/>
        <a:p>
          <a:endParaRPr lang="ru-RU"/>
        </a:p>
      </dgm:t>
    </dgm:pt>
    <dgm:pt modelId="{44125A5A-7795-48B2-BD35-ACEC3589C1CC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увеличение военных расходов;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6E18F13-D0B9-4B09-926D-F59FD362ACB4}" type="parTrans" cxnId="{01CBC1E9-CE40-4F8D-99EE-27F269832019}">
      <dgm:prSet/>
      <dgm:spPr/>
      <dgm:t>
        <a:bodyPr/>
        <a:lstStyle/>
        <a:p>
          <a:endParaRPr lang="ru-RU"/>
        </a:p>
      </dgm:t>
    </dgm:pt>
    <dgm:pt modelId="{2BD90B07-BD41-49F1-9610-1BDB2BA037A9}" type="sibTrans" cxnId="{01CBC1E9-CE40-4F8D-99EE-27F269832019}">
      <dgm:prSet/>
      <dgm:spPr/>
      <dgm:t>
        <a:bodyPr/>
        <a:lstStyle/>
        <a:p>
          <a:endParaRPr lang="ru-RU"/>
        </a:p>
      </dgm:t>
    </dgm:pt>
    <dgm:pt modelId="{A6007E08-1B4A-42DA-ACDC-898C8845E91C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переход к кадровой политике в армии и увеличение её численности;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587DAF23-44E7-4AB1-B084-29B341EC25CB}" type="parTrans" cxnId="{A3301261-6253-43E6-B6A6-97AA759BC492}">
      <dgm:prSet/>
      <dgm:spPr/>
      <dgm:t>
        <a:bodyPr/>
        <a:lstStyle/>
        <a:p>
          <a:endParaRPr lang="ru-RU"/>
        </a:p>
      </dgm:t>
    </dgm:pt>
    <dgm:pt modelId="{A0481495-55FB-48D9-8DDE-565E7D95F17A}" type="sibTrans" cxnId="{A3301261-6253-43E6-B6A6-97AA759BC492}">
      <dgm:prSet/>
      <dgm:spPr/>
      <dgm:t>
        <a:bodyPr/>
        <a:lstStyle/>
        <a:p>
          <a:endParaRPr lang="ru-RU"/>
        </a:p>
      </dgm:t>
    </dgm:pt>
    <dgm:pt modelId="{5810CED7-BF18-48BD-A5CD-9619CC98977C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укрепление новой западной границы;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8EDDD2A7-4961-4D11-9607-73F068EBB717}" type="parTrans" cxnId="{D680129A-3416-4E6B-A9D8-2579FC9A579B}">
      <dgm:prSet/>
      <dgm:spPr/>
      <dgm:t>
        <a:bodyPr/>
        <a:lstStyle/>
        <a:p>
          <a:endParaRPr lang="ru-RU"/>
        </a:p>
      </dgm:t>
    </dgm:pt>
    <dgm:pt modelId="{D80173A0-D507-4157-BB88-BD6954A7F8DC}" type="sibTrans" cxnId="{D680129A-3416-4E6B-A9D8-2579FC9A579B}">
      <dgm:prSet/>
      <dgm:spPr/>
      <dgm:t>
        <a:bodyPr/>
        <a:lstStyle/>
        <a:p>
          <a:endParaRPr lang="ru-RU"/>
        </a:p>
      </dgm:t>
    </dgm:pt>
    <dgm:pt modelId="{A5BF138E-8A9B-4A6A-8A6D-18ED3B5825AC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усиление патриотического воспитания;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7DAF9240-F00A-477E-B395-6FFA558C6B5F}" type="parTrans" cxnId="{0A7C3D63-9FFC-48E1-97A3-C4A4C8F71CA4}">
      <dgm:prSet/>
      <dgm:spPr/>
      <dgm:t>
        <a:bodyPr/>
        <a:lstStyle/>
        <a:p>
          <a:endParaRPr lang="ru-RU"/>
        </a:p>
      </dgm:t>
    </dgm:pt>
    <dgm:pt modelId="{5BCEE2D8-0DA3-4373-94AF-FB28B054B98E}" type="sibTrans" cxnId="{0A7C3D63-9FFC-48E1-97A3-C4A4C8F71CA4}">
      <dgm:prSet/>
      <dgm:spPr/>
      <dgm:t>
        <a:bodyPr/>
        <a:lstStyle/>
        <a:p>
          <a:endParaRPr lang="ru-RU"/>
        </a:p>
      </dgm:t>
    </dgm:pt>
    <dgm:pt modelId="{44D6E927-4EA2-4883-9EF0-23D653AAC549}" type="pres">
      <dgm:prSet presAssocID="{AE44C938-885B-4661-AB9B-2B92F5973BE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69250B-440E-4F71-A8A6-5D7E96C94942}" type="pres">
      <dgm:prSet presAssocID="{BDC4E6FB-B963-4592-A257-5F49E47554BA}" presName="linNode" presStyleCnt="0"/>
      <dgm:spPr/>
    </dgm:pt>
    <dgm:pt modelId="{4773C1D2-A304-45D9-8FA0-45B8E82EFBAD}" type="pres">
      <dgm:prSet presAssocID="{BDC4E6FB-B963-4592-A257-5F49E47554BA}" presName="parTx" presStyleLbl="revTx" presStyleIdx="0" presStyleCnt="1" custScaleX="1434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17CE0-9289-43E9-BFF5-A86EDD07CB35}" type="pres">
      <dgm:prSet presAssocID="{BDC4E6FB-B963-4592-A257-5F49E47554BA}" presName="bracket" presStyleLbl="parChTrans1D1" presStyleIdx="0" presStyleCnt="1"/>
      <dgm:spPr>
        <a:noFill/>
        <a:ln>
          <a:solidFill>
            <a:srgbClr val="663300"/>
          </a:solidFill>
        </a:ln>
      </dgm:spPr>
    </dgm:pt>
    <dgm:pt modelId="{D20CEA18-0A98-46CF-8317-417D627787EF}" type="pres">
      <dgm:prSet presAssocID="{BDC4E6FB-B963-4592-A257-5F49E47554BA}" presName="spH" presStyleCnt="0"/>
      <dgm:spPr/>
    </dgm:pt>
    <dgm:pt modelId="{16D53E5A-8327-428A-96B6-4F6B28B39F3D}" type="pres">
      <dgm:prSet presAssocID="{BDC4E6FB-B963-4592-A257-5F49E47554BA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301261-6253-43E6-B6A6-97AA759BC492}" srcId="{BDC4E6FB-B963-4592-A257-5F49E47554BA}" destId="{A6007E08-1B4A-42DA-ACDC-898C8845E91C}" srcOrd="5" destOrd="0" parTransId="{587DAF23-44E7-4AB1-B084-29B341EC25CB}" sibTransId="{A0481495-55FB-48D9-8DDE-565E7D95F17A}"/>
    <dgm:cxn modelId="{01CBC1E9-CE40-4F8D-99EE-27F269832019}" srcId="{BDC4E6FB-B963-4592-A257-5F49E47554BA}" destId="{44125A5A-7795-48B2-BD35-ACEC3589C1CC}" srcOrd="4" destOrd="0" parTransId="{46E18F13-D0B9-4B09-926D-F59FD362ACB4}" sibTransId="{2BD90B07-BD41-49F1-9610-1BDB2BA037A9}"/>
    <dgm:cxn modelId="{5665A9EA-E821-4081-9F0A-C8870AEA31A7}" srcId="{BDC4E6FB-B963-4592-A257-5F49E47554BA}" destId="{80A4D567-1EC6-4152-9DE5-4304291CB2AB}" srcOrd="0" destOrd="0" parTransId="{837C22D9-CB43-4696-A85B-51926FA5C06D}" sibTransId="{4DD84E6B-3CB1-4599-8758-E4D564FBC920}"/>
    <dgm:cxn modelId="{9783826B-1710-4FAA-925F-CDB02C603EB6}" type="presOf" srcId="{CB322257-97D7-4FC2-B946-BEB807165F7C}" destId="{16D53E5A-8327-428A-96B6-4F6B28B39F3D}" srcOrd="0" destOrd="1" presId="urn:diagrams.loki3.com/BracketList+Icon"/>
    <dgm:cxn modelId="{F63C3721-C04A-451D-8FC5-E6F998274866}" type="presOf" srcId="{A6007E08-1B4A-42DA-ACDC-898C8845E91C}" destId="{16D53E5A-8327-428A-96B6-4F6B28B39F3D}" srcOrd="0" destOrd="5" presId="urn:diagrams.loki3.com/BracketList+Icon"/>
    <dgm:cxn modelId="{D386C5E1-6682-441B-AC4A-080D460FA660}" type="presOf" srcId="{AE44C938-885B-4661-AB9B-2B92F5973BE5}" destId="{44D6E927-4EA2-4883-9EF0-23D653AAC549}" srcOrd="0" destOrd="0" presId="urn:diagrams.loki3.com/BracketList+Icon"/>
    <dgm:cxn modelId="{F5C4AF82-6557-4751-BEB8-314C81ABDD3A}" srcId="{BDC4E6FB-B963-4592-A257-5F49E47554BA}" destId="{645B81A7-89D9-4EA6-BE4D-598CDD231B8B}" srcOrd="2" destOrd="0" parTransId="{D14CC165-F77E-451E-9E09-48BFDF2CDCD1}" sibTransId="{DE8BA79D-4D98-4FE4-83F9-25BE8A52909F}"/>
    <dgm:cxn modelId="{34CE479B-E20D-4743-8149-4ED2BD66B4EA}" type="presOf" srcId="{44125A5A-7795-48B2-BD35-ACEC3589C1CC}" destId="{16D53E5A-8327-428A-96B6-4F6B28B39F3D}" srcOrd="0" destOrd="4" presId="urn:diagrams.loki3.com/BracketList+Icon"/>
    <dgm:cxn modelId="{0A7C3D63-9FFC-48E1-97A3-C4A4C8F71CA4}" srcId="{BDC4E6FB-B963-4592-A257-5F49E47554BA}" destId="{A5BF138E-8A9B-4A6A-8A6D-18ED3B5825AC}" srcOrd="7" destOrd="0" parTransId="{7DAF9240-F00A-477E-B395-6FFA558C6B5F}" sibTransId="{5BCEE2D8-0DA3-4373-94AF-FB28B054B98E}"/>
    <dgm:cxn modelId="{A8FF927E-D9AC-4317-A56A-442B1212FF56}" srcId="{AE44C938-885B-4661-AB9B-2B92F5973BE5}" destId="{BDC4E6FB-B963-4592-A257-5F49E47554BA}" srcOrd="0" destOrd="0" parTransId="{B503F8D1-FE5E-4C9C-867A-572F021BCA9C}" sibTransId="{87BD0F75-0C58-41F3-A007-4E030CE1B8CB}"/>
    <dgm:cxn modelId="{260F4BD9-D430-4B10-B941-188005BADEA3}" type="presOf" srcId="{80A4D567-1EC6-4152-9DE5-4304291CB2AB}" destId="{16D53E5A-8327-428A-96B6-4F6B28B39F3D}" srcOrd="0" destOrd="0" presId="urn:diagrams.loki3.com/BracketList+Icon"/>
    <dgm:cxn modelId="{7699B270-1E64-4123-97DE-17275ADCF7AB}" type="presOf" srcId="{5810CED7-BF18-48BD-A5CD-9619CC98977C}" destId="{16D53E5A-8327-428A-96B6-4F6B28B39F3D}" srcOrd="0" destOrd="6" presId="urn:diagrams.loki3.com/BracketList+Icon"/>
    <dgm:cxn modelId="{5923357D-81F9-422B-8BF9-46D55F83BB73}" type="presOf" srcId="{A5BF138E-8A9B-4A6A-8A6D-18ED3B5825AC}" destId="{16D53E5A-8327-428A-96B6-4F6B28B39F3D}" srcOrd="0" destOrd="7" presId="urn:diagrams.loki3.com/BracketList+Icon"/>
    <dgm:cxn modelId="{1C67A970-742C-4D93-981A-9105088A0005}" type="presOf" srcId="{645B81A7-89D9-4EA6-BE4D-598CDD231B8B}" destId="{16D53E5A-8327-428A-96B6-4F6B28B39F3D}" srcOrd="0" destOrd="2" presId="urn:diagrams.loki3.com/BracketList+Icon"/>
    <dgm:cxn modelId="{5F614DE2-8327-4832-BF48-E87F8F60DCE9}" type="presOf" srcId="{BDC4E6FB-B963-4592-A257-5F49E47554BA}" destId="{4773C1D2-A304-45D9-8FA0-45B8E82EFBAD}" srcOrd="0" destOrd="0" presId="urn:diagrams.loki3.com/BracketList+Icon"/>
    <dgm:cxn modelId="{BA5B83EC-4F90-4625-A6F5-2AEEC45B9C9B}" srcId="{BDC4E6FB-B963-4592-A257-5F49E47554BA}" destId="{CB322257-97D7-4FC2-B946-BEB807165F7C}" srcOrd="1" destOrd="0" parTransId="{19EC9E46-7D16-4933-9635-E042342935B6}" sibTransId="{372E8574-65C2-43B7-8033-4908EA5968B9}"/>
    <dgm:cxn modelId="{2DA5051D-2104-4A09-8857-48C0D4DC07FB}" type="presOf" srcId="{B99E7C49-EEC4-4A5D-93E0-717FD839C53B}" destId="{16D53E5A-8327-428A-96B6-4F6B28B39F3D}" srcOrd="0" destOrd="3" presId="urn:diagrams.loki3.com/BracketList+Icon"/>
    <dgm:cxn modelId="{9F5ACA8E-19A2-45AB-B82B-80A0B9BBF082}" srcId="{BDC4E6FB-B963-4592-A257-5F49E47554BA}" destId="{B99E7C49-EEC4-4A5D-93E0-717FD839C53B}" srcOrd="3" destOrd="0" parTransId="{8490466A-97FF-48D0-B41E-651C631EB5C6}" sibTransId="{85127179-2BC9-4724-81C5-7D46E2267DD8}"/>
    <dgm:cxn modelId="{D680129A-3416-4E6B-A9D8-2579FC9A579B}" srcId="{BDC4E6FB-B963-4592-A257-5F49E47554BA}" destId="{5810CED7-BF18-48BD-A5CD-9619CC98977C}" srcOrd="6" destOrd="0" parTransId="{8EDDD2A7-4961-4D11-9607-73F068EBB717}" sibTransId="{D80173A0-D507-4157-BB88-BD6954A7F8DC}"/>
    <dgm:cxn modelId="{E33AA4A2-A9C0-4035-BCC5-39278B19198F}" type="presParOf" srcId="{44D6E927-4EA2-4883-9EF0-23D653AAC549}" destId="{BD69250B-440E-4F71-A8A6-5D7E96C94942}" srcOrd="0" destOrd="0" presId="urn:diagrams.loki3.com/BracketList+Icon"/>
    <dgm:cxn modelId="{0682B9AC-C617-4202-AEFE-95CF2B17888B}" type="presParOf" srcId="{BD69250B-440E-4F71-A8A6-5D7E96C94942}" destId="{4773C1D2-A304-45D9-8FA0-45B8E82EFBAD}" srcOrd="0" destOrd="0" presId="urn:diagrams.loki3.com/BracketList+Icon"/>
    <dgm:cxn modelId="{72944928-A970-4293-84EE-244FDDE3F248}" type="presParOf" srcId="{BD69250B-440E-4F71-A8A6-5D7E96C94942}" destId="{A9117CE0-9289-43E9-BFF5-A86EDD07CB35}" srcOrd="1" destOrd="0" presId="urn:diagrams.loki3.com/BracketList+Icon"/>
    <dgm:cxn modelId="{14A0B3D9-E1F0-4117-97D9-13BD91573D59}" type="presParOf" srcId="{BD69250B-440E-4F71-A8A6-5D7E96C94942}" destId="{D20CEA18-0A98-46CF-8317-417D627787EF}" srcOrd="2" destOrd="0" presId="urn:diagrams.loki3.com/BracketList+Icon"/>
    <dgm:cxn modelId="{E65A3180-7A64-4B39-89BF-C73E12D1596D}" type="presParOf" srcId="{BD69250B-440E-4F71-A8A6-5D7E96C94942}" destId="{16D53E5A-8327-428A-96B6-4F6B28B39F3D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AEA689-05B2-4B2C-BA42-B4227A4F491B}" type="doc">
      <dgm:prSet loTypeId="urn:microsoft.com/office/officeart/2011/layout/RadialPictureList" loCatId="officeonline" qsTypeId="urn:microsoft.com/office/officeart/2005/8/quickstyle/simple5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115ED31E-7E30-4482-AC4B-7959C43E602F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Шефство ВЛКСМ над Военно-Морским Флотом и Военно-Воздушным Флотом: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DEF7D6E2-AEAB-4BA3-92F1-42F6ED3B2D5F}" type="parTrans" cxnId="{6012812E-DB44-463C-8D6B-6E8363650376}">
      <dgm:prSet/>
      <dgm:spPr/>
      <dgm:t>
        <a:bodyPr/>
        <a:lstStyle/>
        <a:p>
          <a:endParaRPr lang="ru-RU"/>
        </a:p>
      </dgm:t>
    </dgm:pt>
    <dgm:pt modelId="{FC4319F2-9C72-43EE-A5FD-FEFF8C34C026}" type="sibTrans" cxnId="{6012812E-DB44-463C-8D6B-6E8363650376}">
      <dgm:prSet/>
      <dgm:spPr/>
      <dgm:t>
        <a:bodyPr/>
        <a:lstStyle/>
        <a:p>
          <a:endParaRPr lang="ru-RU"/>
        </a:p>
      </dgm:t>
    </dgm:pt>
    <dgm:pt modelId="{E8251882-2BD3-4A23-96E8-217FD86AEAB2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оказание материальной помощи;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6C62A26F-8B0D-40EC-B452-9E1F5DEDDA69}" type="parTrans" cxnId="{87D36A95-CECC-4F79-86E4-332F4A98FB6C}">
      <dgm:prSet/>
      <dgm:spPr/>
      <dgm:t>
        <a:bodyPr/>
        <a:lstStyle/>
        <a:p>
          <a:endParaRPr lang="ru-RU"/>
        </a:p>
      </dgm:t>
    </dgm:pt>
    <dgm:pt modelId="{DC7CD2FA-F13D-4E10-8214-33F5D809EF3E}" type="sibTrans" cxnId="{87D36A95-CECC-4F79-86E4-332F4A98FB6C}">
      <dgm:prSet/>
      <dgm:spPr/>
      <dgm:t>
        <a:bodyPr/>
        <a:lstStyle/>
        <a:p>
          <a:endParaRPr lang="ru-RU"/>
        </a:p>
      </dgm:t>
    </dgm:pt>
    <dgm:pt modelId="{B81545AE-CC6F-4C8D-860A-DD818E91BBD0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концерты художественной самодеятельности;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A8C3AB74-08BD-4F9A-BF2A-E1BF89327A0C}" type="parTrans" cxnId="{0DF82B3E-BBE4-4931-93C9-181D7EE01659}">
      <dgm:prSet/>
      <dgm:spPr/>
      <dgm:t>
        <a:bodyPr/>
        <a:lstStyle/>
        <a:p>
          <a:endParaRPr lang="ru-RU"/>
        </a:p>
      </dgm:t>
    </dgm:pt>
    <dgm:pt modelId="{182A33B2-6499-4C66-B935-2685445DD36F}" type="sibTrans" cxnId="{0DF82B3E-BBE4-4931-93C9-181D7EE01659}">
      <dgm:prSet/>
      <dgm:spPr/>
      <dgm:t>
        <a:bodyPr/>
        <a:lstStyle/>
        <a:p>
          <a:endParaRPr lang="ru-RU"/>
        </a:p>
      </dgm:t>
    </dgm:pt>
    <dgm:pt modelId="{26A7A5B9-6F08-4734-AC48-B0692AB1BFFD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направление лучших юношей для службы на кораблях.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C663949F-A5A8-4EC2-B8E6-0290218BE882}" type="parTrans" cxnId="{4BF78A73-F5DA-4D9D-80BA-B7973CCF40DD}">
      <dgm:prSet/>
      <dgm:spPr/>
      <dgm:t>
        <a:bodyPr/>
        <a:lstStyle/>
        <a:p>
          <a:endParaRPr lang="ru-RU"/>
        </a:p>
      </dgm:t>
    </dgm:pt>
    <dgm:pt modelId="{7EAB78FB-E9C1-4E2E-86C9-7F4409974E33}" type="sibTrans" cxnId="{4BF78A73-F5DA-4D9D-80BA-B7973CCF40DD}">
      <dgm:prSet/>
      <dgm:spPr/>
      <dgm:t>
        <a:bodyPr/>
        <a:lstStyle/>
        <a:p>
          <a:endParaRPr lang="ru-RU"/>
        </a:p>
      </dgm:t>
    </dgm:pt>
    <dgm:pt modelId="{DECC1EBB-1E16-4026-9320-033263BDF1AF}" type="pres">
      <dgm:prSet presAssocID="{47AEA689-05B2-4B2C-BA42-B4227A4F491B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25DE0F5E-4D20-4EB3-A691-E359455FE07D}" type="pres">
      <dgm:prSet presAssocID="{115ED31E-7E30-4482-AC4B-7959C43E602F}" presName="Parent" presStyleLbl="node1" presStyleIdx="0" presStyleCnt="2" custScaleX="158674" custScaleY="115677" custLinFactX="-22971" custLinFactNeighborX="-100000" custLinFactNeighborY="7106">
        <dgm:presLayoutVars>
          <dgm:chMax val="4"/>
          <dgm:chPref val="3"/>
        </dgm:presLayoutVars>
      </dgm:prSet>
      <dgm:spPr/>
    </dgm:pt>
    <dgm:pt modelId="{7AFA88F6-92D4-44E9-8B71-139D130904FD}" type="pres">
      <dgm:prSet presAssocID="{E8251882-2BD3-4A23-96E8-217FD86AEAB2}" presName="Accent" presStyleLbl="node1" presStyleIdx="1" presStyleCnt="2" custLinFactNeighborX="-26971" custLinFactNeighborY="896"/>
      <dgm:spPr>
        <a:gradFill flip="none" rotWithShape="1">
          <a:gsLst>
            <a:gs pos="92000">
              <a:srgbClr val="663300"/>
            </a:gs>
            <a:gs pos="98000">
              <a:schemeClr val="accent6">
                <a:shade val="50000"/>
                <a:hueOff val="-461694"/>
                <a:satOff val="30780"/>
                <a:lumOff val="40185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shade val="94000"/>
                <a:satMod val="135000"/>
              </a:schemeClr>
            </a:gs>
          </a:gsLst>
          <a:lin ang="0" scaled="1"/>
          <a:tileRect/>
        </a:gradFill>
      </dgm:spPr>
    </dgm:pt>
    <dgm:pt modelId="{82D0862F-118D-4B9D-859D-E91EFD696461}" type="pres">
      <dgm:prSet presAssocID="{E8251882-2BD3-4A23-96E8-217FD86AEAB2}" presName="Image1" presStyleLbl="fgImgPlace1" presStyleIdx="0" presStyleCnt="3" custLinFactX="-1490" custLinFactNeighborX="-100000" custLinFactNeighborY="3512"/>
      <dgm:spPr>
        <a:solidFill>
          <a:srgbClr val="663300"/>
        </a:solidFill>
      </dgm:spPr>
    </dgm:pt>
    <dgm:pt modelId="{0B2B4FAF-04DF-479A-99EA-253FDA20A4A8}" type="pres">
      <dgm:prSet presAssocID="{E8251882-2BD3-4A23-96E8-217FD86AEAB2}" presName="Child1" presStyleLbl="revTx" presStyleIdx="0" presStyleCnt="3" custScaleX="279674" custLinFactNeighborX="20632" custLinFactNeighborY="66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2C5ACC-BB36-47F3-AFC4-BEF728D381DB}" type="pres">
      <dgm:prSet presAssocID="{B81545AE-CC6F-4C8D-860A-DD818E91BBD0}" presName="Image2" presStyleCnt="0"/>
      <dgm:spPr/>
    </dgm:pt>
    <dgm:pt modelId="{D16490A8-D440-4BD0-B400-F9799B06E41C}" type="pres">
      <dgm:prSet presAssocID="{B81545AE-CC6F-4C8D-860A-DD818E91BBD0}" presName="Image" presStyleLbl="fgImgPlace1" presStyleIdx="1" presStyleCnt="3" custLinFactX="-1490" custLinFactNeighborX="-100000" custLinFactNeighborY="3512"/>
      <dgm:spPr>
        <a:solidFill>
          <a:srgbClr val="663300"/>
        </a:solidFill>
      </dgm:spPr>
    </dgm:pt>
    <dgm:pt modelId="{E64F2D1B-30F9-4141-A3D9-778A3660AAFE}" type="pres">
      <dgm:prSet presAssocID="{B81545AE-CC6F-4C8D-860A-DD818E91BBD0}" presName="Child2" presStyleLbl="revTx" presStyleIdx="1" presStyleCnt="3" custScaleX="279674" custLinFactNeighborX="20632" custLinFactNeighborY="66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B22746-00BA-44AD-932C-3DA01C994681}" type="pres">
      <dgm:prSet presAssocID="{26A7A5B9-6F08-4734-AC48-B0692AB1BFFD}" presName="Image3" presStyleCnt="0"/>
      <dgm:spPr/>
    </dgm:pt>
    <dgm:pt modelId="{6CCC27FD-8834-4412-9974-D0060BDCD628}" type="pres">
      <dgm:prSet presAssocID="{26A7A5B9-6F08-4734-AC48-B0692AB1BFFD}" presName="Image" presStyleLbl="fgImgPlace1" presStyleIdx="2" presStyleCnt="3" custLinFactX="-1490" custLinFactNeighborX="-100000" custLinFactNeighborY="3512"/>
      <dgm:spPr>
        <a:solidFill>
          <a:srgbClr val="663300"/>
        </a:solidFill>
      </dgm:spPr>
    </dgm:pt>
    <dgm:pt modelId="{8B98FD3F-C237-4F42-8A93-92740F1F4872}" type="pres">
      <dgm:prSet presAssocID="{26A7A5B9-6F08-4734-AC48-B0692AB1BFFD}" presName="Child3" presStyleLbl="revTx" presStyleIdx="2" presStyleCnt="3" custScaleX="279674" custLinFactNeighborX="20632" custLinFactNeighborY="66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D36A95-CECC-4F79-86E4-332F4A98FB6C}" srcId="{115ED31E-7E30-4482-AC4B-7959C43E602F}" destId="{E8251882-2BD3-4A23-96E8-217FD86AEAB2}" srcOrd="0" destOrd="0" parTransId="{6C62A26F-8B0D-40EC-B452-9E1F5DEDDA69}" sibTransId="{DC7CD2FA-F13D-4E10-8214-33F5D809EF3E}"/>
    <dgm:cxn modelId="{0DF82B3E-BBE4-4931-93C9-181D7EE01659}" srcId="{115ED31E-7E30-4482-AC4B-7959C43E602F}" destId="{B81545AE-CC6F-4C8D-860A-DD818E91BBD0}" srcOrd="1" destOrd="0" parTransId="{A8C3AB74-08BD-4F9A-BF2A-E1BF89327A0C}" sibTransId="{182A33B2-6499-4C66-B935-2685445DD36F}"/>
    <dgm:cxn modelId="{750F6941-F577-44D4-90FC-08167625C156}" type="presOf" srcId="{115ED31E-7E30-4482-AC4B-7959C43E602F}" destId="{25DE0F5E-4D20-4EB3-A691-E359455FE07D}" srcOrd="0" destOrd="0" presId="urn:microsoft.com/office/officeart/2011/layout/RadialPictureList"/>
    <dgm:cxn modelId="{4BF78A73-F5DA-4D9D-80BA-B7973CCF40DD}" srcId="{115ED31E-7E30-4482-AC4B-7959C43E602F}" destId="{26A7A5B9-6F08-4734-AC48-B0692AB1BFFD}" srcOrd="2" destOrd="0" parTransId="{C663949F-A5A8-4EC2-B8E6-0290218BE882}" sibTransId="{7EAB78FB-E9C1-4E2E-86C9-7F4409974E33}"/>
    <dgm:cxn modelId="{0531CADA-F98A-4AB4-9E08-3205B5218AA2}" type="presOf" srcId="{47AEA689-05B2-4B2C-BA42-B4227A4F491B}" destId="{DECC1EBB-1E16-4026-9320-033263BDF1AF}" srcOrd="0" destOrd="0" presId="urn:microsoft.com/office/officeart/2011/layout/RadialPictureList"/>
    <dgm:cxn modelId="{5E8962A6-4A62-4ACD-A4B7-9823E3C012F9}" type="presOf" srcId="{26A7A5B9-6F08-4734-AC48-B0692AB1BFFD}" destId="{8B98FD3F-C237-4F42-8A93-92740F1F4872}" srcOrd="0" destOrd="0" presId="urn:microsoft.com/office/officeart/2011/layout/RadialPictureList"/>
    <dgm:cxn modelId="{9AECA912-E59A-4722-BBD9-134FB4A27907}" type="presOf" srcId="{E8251882-2BD3-4A23-96E8-217FD86AEAB2}" destId="{0B2B4FAF-04DF-479A-99EA-253FDA20A4A8}" srcOrd="0" destOrd="0" presId="urn:microsoft.com/office/officeart/2011/layout/RadialPictureList"/>
    <dgm:cxn modelId="{A6CCA034-7A9C-4DB6-B8D1-301B3E453989}" type="presOf" srcId="{B81545AE-CC6F-4C8D-860A-DD818E91BBD0}" destId="{E64F2D1B-30F9-4141-A3D9-778A3660AAFE}" srcOrd="0" destOrd="0" presId="urn:microsoft.com/office/officeart/2011/layout/RadialPictureList"/>
    <dgm:cxn modelId="{6012812E-DB44-463C-8D6B-6E8363650376}" srcId="{47AEA689-05B2-4B2C-BA42-B4227A4F491B}" destId="{115ED31E-7E30-4482-AC4B-7959C43E602F}" srcOrd="0" destOrd="0" parTransId="{DEF7D6E2-AEAB-4BA3-92F1-42F6ED3B2D5F}" sibTransId="{FC4319F2-9C72-43EE-A5FD-FEFF8C34C026}"/>
    <dgm:cxn modelId="{0E9E6477-6758-435D-9B8C-6AF1B4939C23}" type="presParOf" srcId="{DECC1EBB-1E16-4026-9320-033263BDF1AF}" destId="{25DE0F5E-4D20-4EB3-A691-E359455FE07D}" srcOrd="0" destOrd="0" presId="urn:microsoft.com/office/officeart/2011/layout/RadialPictureList"/>
    <dgm:cxn modelId="{C9334475-010A-4C73-8BFA-A25A8317B47B}" type="presParOf" srcId="{DECC1EBB-1E16-4026-9320-033263BDF1AF}" destId="{7AFA88F6-92D4-44E9-8B71-139D130904FD}" srcOrd="1" destOrd="0" presId="urn:microsoft.com/office/officeart/2011/layout/RadialPictureList"/>
    <dgm:cxn modelId="{0E7F93E7-1962-4C88-A220-563C24AF7918}" type="presParOf" srcId="{DECC1EBB-1E16-4026-9320-033263BDF1AF}" destId="{82D0862F-118D-4B9D-859D-E91EFD696461}" srcOrd="2" destOrd="0" presId="urn:microsoft.com/office/officeart/2011/layout/RadialPictureList"/>
    <dgm:cxn modelId="{45B9ACA0-7FD4-4EA3-994C-399AEB54A983}" type="presParOf" srcId="{DECC1EBB-1E16-4026-9320-033263BDF1AF}" destId="{0B2B4FAF-04DF-479A-99EA-253FDA20A4A8}" srcOrd="3" destOrd="0" presId="urn:microsoft.com/office/officeart/2011/layout/RadialPictureList"/>
    <dgm:cxn modelId="{1E2710B7-B2E9-444A-B5DF-014805C84A69}" type="presParOf" srcId="{DECC1EBB-1E16-4026-9320-033263BDF1AF}" destId="{952C5ACC-BB36-47F3-AFC4-BEF728D381DB}" srcOrd="4" destOrd="0" presId="urn:microsoft.com/office/officeart/2011/layout/RadialPictureList"/>
    <dgm:cxn modelId="{96D13AA6-1A85-4442-BE4A-C815AB7859AA}" type="presParOf" srcId="{952C5ACC-BB36-47F3-AFC4-BEF728D381DB}" destId="{D16490A8-D440-4BD0-B400-F9799B06E41C}" srcOrd="0" destOrd="0" presId="urn:microsoft.com/office/officeart/2011/layout/RadialPictureList"/>
    <dgm:cxn modelId="{5C0475C4-CB5B-40C7-BAFD-1A89DCB445C7}" type="presParOf" srcId="{DECC1EBB-1E16-4026-9320-033263BDF1AF}" destId="{E64F2D1B-30F9-4141-A3D9-778A3660AAFE}" srcOrd="5" destOrd="0" presId="urn:microsoft.com/office/officeart/2011/layout/RadialPictureList"/>
    <dgm:cxn modelId="{1116E8A5-1201-4ED3-B106-6D082DA52A95}" type="presParOf" srcId="{DECC1EBB-1E16-4026-9320-033263BDF1AF}" destId="{79B22746-00BA-44AD-932C-3DA01C994681}" srcOrd="6" destOrd="0" presId="urn:microsoft.com/office/officeart/2011/layout/RadialPictureList"/>
    <dgm:cxn modelId="{A25C3218-1DF0-4A75-B4C6-872EA0B2A00D}" type="presParOf" srcId="{79B22746-00BA-44AD-932C-3DA01C994681}" destId="{6CCC27FD-8834-4412-9974-D0060BDCD628}" srcOrd="0" destOrd="0" presId="urn:microsoft.com/office/officeart/2011/layout/RadialPictureList"/>
    <dgm:cxn modelId="{F218D01B-547F-496B-A73F-ACCA07D059D5}" type="presParOf" srcId="{DECC1EBB-1E16-4026-9320-033263BDF1AF}" destId="{8B98FD3F-C237-4F42-8A93-92740F1F4872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AEA689-05B2-4B2C-BA42-B4227A4F491B}" type="doc">
      <dgm:prSet loTypeId="urn:microsoft.com/office/officeart/2011/layout/RadialPictureList" loCatId="officeonline" qsTypeId="urn:microsoft.com/office/officeart/2005/8/quickstyle/simple5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115ED31E-7E30-4482-AC4B-7959C43E602F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Мероприятия по укреплению Вооружённых Сил СССР: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DEF7D6E2-AEAB-4BA3-92F1-42F6ED3B2D5F}" type="parTrans" cxnId="{6012812E-DB44-463C-8D6B-6E8363650376}">
      <dgm:prSet/>
      <dgm:spPr/>
      <dgm:t>
        <a:bodyPr/>
        <a:lstStyle/>
        <a:p>
          <a:endParaRPr lang="ru-RU"/>
        </a:p>
      </dgm:t>
    </dgm:pt>
    <dgm:pt modelId="{FC4319F2-9C72-43EE-A5FD-FEFF8C34C026}" type="sibTrans" cxnId="{6012812E-DB44-463C-8D6B-6E8363650376}">
      <dgm:prSet/>
      <dgm:spPr/>
      <dgm:t>
        <a:bodyPr/>
        <a:lstStyle/>
        <a:p>
          <a:endParaRPr lang="ru-RU"/>
        </a:p>
      </dgm:t>
    </dgm:pt>
    <dgm:pt modelId="{E8251882-2BD3-4A23-96E8-217FD86AEAB2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принятие 1 сентября 1940 г. Закона о всеобщей воинской повинности;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6C62A26F-8B0D-40EC-B452-9E1F5DEDDA69}" type="parTrans" cxnId="{87D36A95-CECC-4F79-86E4-332F4A98FB6C}">
      <dgm:prSet/>
      <dgm:spPr/>
      <dgm:t>
        <a:bodyPr/>
        <a:lstStyle/>
        <a:p>
          <a:endParaRPr lang="ru-RU"/>
        </a:p>
      </dgm:t>
    </dgm:pt>
    <dgm:pt modelId="{DC7CD2FA-F13D-4E10-8214-33F5D809EF3E}" type="sibTrans" cxnId="{87D36A95-CECC-4F79-86E4-332F4A98FB6C}">
      <dgm:prSet/>
      <dgm:spPr/>
      <dgm:t>
        <a:bodyPr/>
        <a:lstStyle/>
        <a:p>
          <a:endParaRPr lang="ru-RU"/>
        </a:p>
      </dgm:t>
    </dgm:pt>
    <dgm:pt modelId="{B81545AE-CC6F-4C8D-860A-DD818E91BBD0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перевод Красной Армии на кадровую систему комплектования;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A8C3AB74-08BD-4F9A-BF2A-E1BF89327A0C}" type="parTrans" cxnId="{0DF82B3E-BBE4-4931-93C9-181D7EE01659}">
      <dgm:prSet/>
      <dgm:spPr/>
      <dgm:t>
        <a:bodyPr/>
        <a:lstStyle/>
        <a:p>
          <a:endParaRPr lang="ru-RU"/>
        </a:p>
      </dgm:t>
    </dgm:pt>
    <dgm:pt modelId="{182A33B2-6499-4C66-B935-2685445DD36F}" type="sibTrans" cxnId="{0DF82B3E-BBE4-4931-93C9-181D7EE01659}">
      <dgm:prSet/>
      <dgm:spPr/>
      <dgm:t>
        <a:bodyPr/>
        <a:lstStyle/>
        <a:p>
          <a:endParaRPr lang="ru-RU"/>
        </a:p>
      </dgm:t>
    </dgm:pt>
    <dgm:pt modelId="{26A7A5B9-6F08-4734-AC48-B0692AB1BFFD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снижение призывного возраста с 21 до 19 лет;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C663949F-A5A8-4EC2-B8E6-0290218BE882}" type="parTrans" cxnId="{4BF78A73-F5DA-4D9D-80BA-B7973CCF40DD}">
      <dgm:prSet/>
      <dgm:spPr/>
      <dgm:t>
        <a:bodyPr/>
        <a:lstStyle/>
        <a:p>
          <a:endParaRPr lang="ru-RU"/>
        </a:p>
      </dgm:t>
    </dgm:pt>
    <dgm:pt modelId="{7EAB78FB-E9C1-4E2E-86C9-7F4409974E33}" type="sibTrans" cxnId="{4BF78A73-F5DA-4D9D-80BA-B7973CCF40DD}">
      <dgm:prSet/>
      <dgm:spPr/>
      <dgm:t>
        <a:bodyPr/>
        <a:lstStyle/>
        <a:p>
          <a:endParaRPr lang="ru-RU"/>
        </a:p>
      </dgm:t>
    </dgm:pt>
    <dgm:pt modelId="{A5ABC6FD-17DD-4CA2-8A06-E5E42C9102CA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расширение сети военных учебных заведений.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9949F82B-E1F5-43B9-B234-3E6BC1E3B705}" type="parTrans" cxnId="{013D5461-03DB-4595-AB87-91E21CF55FD9}">
      <dgm:prSet/>
      <dgm:spPr/>
      <dgm:t>
        <a:bodyPr/>
        <a:lstStyle/>
        <a:p>
          <a:endParaRPr lang="ru-RU"/>
        </a:p>
      </dgm:t>
    </dgm:pt>
    <dgm:pt modelId="{86389471-249A-4CC8-84D4-AE6BDA483871}" type="sibTrans" cxnId="{013D5461-03DB-4595-AB87-91E21CF55FD9}">
      <dgm:prSet/>
      <dgm:spPr/>
      <dgm:t>
        <a:bodyPr/>
        <a:lstStyle/>
        <a:p>
          <a:endParaRPr lang="ru-RU"/>
        </a:p>
      </dgm:t>
    </dgm:pt>
    <dgm:pt modelId="{DECC1EBB-1E16-4026-9320-033263BDF1AF}" type="pres">
      <dgm:prSet presAssocID="{47AEA689-05B2-4B2C-BA42-B4227A4F491B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25DE0F5E-4D20-4EB3-A691-E359455FE07D}" type="pres">
      <dgm:prSet presAssocID="{115ED31E-7E30-4482-AC4B-7959C43E602F}" presName="Parent" presStyleLbl="node1" presStyleIdx="0" presStyleCnt="2" custScaleX="112778" custScaleY="115677" custLinFactX="-22971" custLinFactNeighborX="-100000" custLinFactNeighborY="7106">
        <dgm:presLayoutVars>
          <dgm:chMax val="4"/>
          <dgm:chPref val="3"/>
        </dgm:presLayoutVars>
      </dgm:prSet>
      <dgm:spPr/>
      <dgm:t>
        <a:bodyPr/>
        <a:lstStyle/>
        <a:p>
          <a:endParaRPr lang="ru-RU"/>
        </a:p>
      </dgm:t>
    </dgm:pt>
    <dgm:pt modelId="{7AFA88F6-92D4-44E9-8B71-139D130904FD}" type="pres">
      <dgm:prSet presAssocID="{E8251882-2BD3-4A23-96E8-217FD86AEAB2}" presName="Accent" presStyleLbl="node1" presStyleIdx="1" presStyleCnt="2" custLinFactNeighborX="-28792" custLinFactNeighborY="3422"/>
      <dgm:spPr>
        <a:solidFill>
          <a:srgbClr val="663300"/>
        </a:solidFill>
      </dgm:spPr>
    </dgm:pt>
    <dgm:pt modelId="{82D0862F-118D-4B9D-859D-E91EFD696461}" type="pres">
      <dgm:prSet presAssocID="{E8251882-2BD3-4A23-96E8-217FD86AEAB2}" presName="Image1" presStyleLbl="fgImgPlace1" presStyleIdx="0" presStyleCnt="4" custLinFactX="-3148" custLinFactNeighborX="-100000" custLinFactNeighborY="20668"/>
      <dgm:spPr>
        <a:solidFill>
          <a:srgbClr val="663300"/>
        </a:solidFill>
      </dgm:spPr>
    </dgm:pt>
    <dgm:pt modelId="{0B2B4FAF-04DF-479A-99EA-253FDA20A4A8}" type="pres">
      <dgm:prSet presAssocID="{E8251882-2BD3-4A23-96E8-217FD86AEAB2}" presName="Child1" presStyleLbl="revTx" presStyleIdx="0" presStyleCnt="4" custScaleX="299500" custLinFactNeighborX="49540" custLinFactNeighborY="46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2C5ACC-BB36-47F3-AFC4-BEF728D381DB}" type="pres">
      <dgm:prSet presAssocID="{B81545AE-CC6F-4C8D-860A-DD818E91BBD0}" presName="Image2" presStyleCnt="0"/>
      <dgm:spPr/>
    </dgm:pt>
    <dgm:pt modelId="{D16490A8-D440-4BD0-B400-F9799B06E41C}" type="pres">
      <dgm:prSet presAssocID="{B81545AE-CC6F-4C8D-860A-DD818E91BBD0}" presName="Image" presStyleLbl="fgImgPlace1" presStyleIdx="1" presStyleCnt="4" custLinFactNeighborX="-99808" custLinFactNeighborY="19410"/>
      <dgm:spPr>
        <a:solidFill>
          <a:srgbClr val="663300"/>
        </a:solidFill>
      </dgm:spPr>
    </dgm:pt>
    <dgm:pt modelId="{E64F2D1B-30F9-4141-A3D9-778A3660AAFE}" type="pres">
      <dgm:prSet presAssocID="{B81545AE-CC6F-4C8D-860A-DD818E91BBD0}" presName="Child2" presStyleLbl="revTx" presStyleIdx="1" presStyleCnt="4" custScaleX="266794" custLinFactNeighborX="20632" custLinFactNeighborY="66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B22746-00BA-44AD-932C-3DA01C994681}" type="pres">
      <dgm:prSet presAssocID="{26A7A5B9-6F08-4734-AC48-B0692AB1BFFD}" presName="Image3" presStyleCnt="0"/>
      <dgm:spPr/>
    </dgm:pt>
    <dgm:pt modelId="{6CCC27FD-8834-4412-9974-D0060BDCD628}" type="pres">
      <dgm:prSet presAssocID="{26A7A5B9-6F08-4734-AC48-B0692AB1BFFD}" presName="Image" presStyleLbl="fgImgPlace1" presStyleIdx="2" presStyleCnt="4" custLinFactNeighborX="-99425" custLinFactNeighborY="3496"/>
      <dgm:spPr>
        <a:solidFill>
          <a:srgbClr val="663300"/>
        </a:solidFill>
      </dgm:spPr>
    </dgm:pt>
    <dgm:pt modelId="{8B98FD3F-C237-4F42-8A93-92740F1F4872}" type="pres">
      <dgm:prSet presAssocID="{26A7A5B9-6F08-4734-AC48-B0692AB1BFFD}" presName="Child3" presStyleLbl="revTx" presStyleIdx="2" presStyleCnt="4" custScaleX="256294" custLinFactNeighborX="16958" custLinFactNeighborY="31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9B81-9762-4E35-85B8-615F41880B88}" type="pres">
      <dgm:prSet presAssocID="{A5ABC6FD-17DD-4CA2-8A06-E5E42C9102CA}" presName="Image4" presStyleCnt="0"/>
      <dgm:spPr/>
    </dgm:pt>
    <dgm:pt modelId="{3699E5B7-F5A9-4A8F-9E07-5A0D03DDD27A}" type="pres">
      <dgm:prSet presAssocID="{A5ABC6FD-17DD-4CA2-8A06-E5E42C9102CA}" presName="Image" presStyleLbl="fgImgPlace1" presStyleIdx="3" presStyleCnt="4" custLinFactX="-6606" custLinFactNeighborX="-100000" custLinFactNeighborY="-2710"/>
      <dgm:spPr>
        <a:solidFill>
          <a:srgbClr val="663300"/>
        </a:solidFill>
      </dgm:spPr>
    </dgm:pt>
    <dgm:pt modelId="{6284934B-1A0C-4E88-99AB-E15C93655CBD}" type="pres">
      <dgm:prSet presAssocID="{A5ABC6FD-17DD-4CA2-8A06-E5E42C9102CA}" presName="Child4" presStyleLbl="revTx" presStyleIdx="3" presStyleCnt="4" custScaleX="296860" custLinFactNeighborX="73051" custLinFactNeighborY="-59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803103-060A-4E0F-9B84-4BC7438E9B89}" type="presOf" srcId="{E8251882-2BD3-4A23-96E8-217FD86AEAB2}" destId="{0B2B4FAF-04DF-479A-99EA-253FDA20A4A8}" srcOrd="0" destOrd="0" presId="urn:microsoft.com/office/officeart/2011/layout/RadialPictureList"/>
    <dgm:cxn modelId="{87D36A95-CECC-4F79-86E4-332F4A98FB6C}" srcId="{115ED31E-7E30-4482-AC4B-7959C43E602F}" destId="{E8251882-2BD3-4A23-96E8-217FD86AEAB2}" srcOrd="0" destOrd="0" parTransId="{6C62A26F-8B0D-40EC-B452-9E1F5DEDDA69}" sibTransId="{DC7CD2FA-F13D-4E10-8214-33F5D809EF3E}"/>
    <dgm:cxn modelId="{3A2F2330-3716-4D95-8C48-4E1518661B68}" type="presOf" srcId="{26A7A5B9-6F08-4734-AC48-B0692AB1BFFD}" destId="{8B98FD3F-C237-4F42-8A93-92740F1F4872}" srcOrd="0" destOrd="0" presId="urn:microsoft.com/office/officeart/2011/layout/RadialPictureList"/>
    <dgm:cxn modelId="{0DF82B3E-BBE4-4931-93C9-181D7EE01659}" srcId="{115ED31E-7E30-4482-AC4B-7959C43E602F}" destId="{B81545AE-CC6F-4C8D-860A-DD818E91BBD0}" srcOrd="1" destOrd="0" parTransId="{A8C3AB74-08BD-4F9A-BF2A-E1BF89327A0C}" sibTransId="{182A33B2-6499-4C66-B935-2685445DD36F}"/>
    <dgm:cxn modelId="{4BF78A73-F5DA-4D9D-80BA-B7973CCF40DD}" srcId="{115ED31E-7E30-4482-AC4B-7959C43E602F}" destId="{26A7A5B9-6F08-4734-AC48-B0692AB1BFFD}" srcOrd="2" destOrd="0" parTransId="{C663949F-A5A8-4EC2-B8E6-0290218BE882}" sibTransId="{7EAB78FB-E9C1-4E2E-86C9-7F4409974E33}"/>
    <dgm:cxn modelId="{77EBBF72-A5C4-4040-A726-E085C44B62F2}" type="presOf" srcId="{A5ABC6FD-17DD-4CA2-8A06-E5E42C9102CA}" destId="{6284934B-1A0C-4E88-99AB-E15C93655CBD}" srcOrd="0" destOrd="0" presId="urn:microsoft.com/office/officeart/2011/layout/RadialPictureList"/>
    <dgm:cxn modelId="{4883DE85-9E28-48C8-BC2D-4B64A3CD47D6}" type="presOf" srcId="{B81545AE-CC6F-4C8D-860A-DD818E91BBD0}" destId="{E64F2D1B-30F9-4141-A3D9-778A3660AAFE}" srcOrd="0" destOrd="0" presId="urn:microsoft.com/office/officeart/2011/layout/RadialPictureList"/>
    <dgm:cxn modelId="{0DD697DF-0DF5-471B-AF68-0E89EFC8A61C}" type="presOf" srcId="{47AEA689-05B2-4B2C-BA42-B4227A4F491B}" destId="{DECC1EBB-1E16-4026-9320-033263BDF1AF}" srcOrd="0" destOrd="0" presId="urn:microsoft.com/office/officeart/2011/layout/RadialPictureList"/>
    <dgm:cxn modelId="{013D5461-03DB-4595-AB87-91E21CF55FD9}" srcId="{115ED31E-7E30-4482-AC4B-7959C43E602F}" destId="{A5ABC6FD-17DD-4CA2-8A06-E5E42C9102CA}" srcOrd="3" destOrd="0" parTransId="{9949F82B-E1F5-43B9-B234-3E6BC1E3B705}" sibTransId="{86389471-249A-4CC8-84D4-AE6BDA483871}"/>
    <dgm:cxn modelId="{6012812E-DB44-463C-8D6B-6E8363650376}" srcId="{47AEA689-05B2-4B2C-BA42-B4227A4F491B}" destId="{115ED31E-7E30-4482-AC4B-7959C43E602F}" srcOrd="0" destOrd="0" parTransId="{DEF7D6E2-AEAB-4BA3-92F1-42F6ED3B2D5F}" sibTransId="{FC4319F2-9C72-43EE-A5FD-FEFF8C34C026}"/>
    <dgm:cxn modelId="{20BC2B65-14A5-452B-8082-D098269AEDA6}" type="presOf" srcId="{115ED31E-7E30-4482-AC4B-7959C43E602F}" destId="{25DE0F5E-4D20-4EB3-A691-E359455FE07D}" srcOrd="0" destOrd="0" presId="urn:microsoft.com/office/officeart/2011/layout/RadialPictureList"/>
    <dgm:cxn modelId="{BCF12F01-C014-4257-B509-209016704C4E}" type="presParOf" srcId="{DECC1EBB-1E16-4026-9320-033263BDF1AF}" destId="{25DE0F5E-4D20-4EB3-A691-E359455FE07D}" srcOrd="0" destOrd="0" presId="urn:microsoft.com/office/officeart/2011/layout/RadialPictureList"/>
    <dgm:cxn modelId="{C8AD67D5-9819-4699-B0FE-81A8915F61F4}" type="presParOf" srcId="{DECC1EBB-1E16-4026-9320-033263BDF1AF}" destId="{7AFA88F6-92D4-44E9-8B71-139D130904FD}" srcOrd="1" destOrd="0" presId="urn:microsoft.com/office/officeart/2011/layout/RadialPictureList"/>
    <dgm:cxn modelId="{99AF0F9E-8025-471D-8C83-84CD9D2CF90F}" type="presParOf" srcId="{DECC1EBB-1E16-4026-9320-033263BDF1AF}" destId="{82D0862F-118D-4B9D-859D-E91EFD696461}" srcOrd="2" destOrd="0" presId="urn:microsoft.com/office/officeart/2011/layout/RadialPictureList"/>
    <dgm:cxn modelId="{8D68BBB6-9B56-4E9D-B529-7B8C73D24D4A}" type="presParOf" srcId="{DECC1EBB-1E16-4026-9320-033263BDF1AF}" destId="{0B2B4FAF-04DF-479A-99EA-253FDA20A4A8}" srcOrd="3" destOrd="0" presId="urn:microsoft.com/office/officeart/2011/layout/RadialPictureList"/>
    <dgm:cxn modelId="{1E334BE3-41F3-4739-A3F9-5F53D9F045C8}" type="presParOf" srcId="{DECC1EBB-1E16-4026-9320-033263BDF1AF}" destId="{952C5ACC-BB36-47F3-AFC4-BEF728D381DB}" srcOrd="4" destOrd="0" presId="urn:microsoft.com/office/officeart/2011/layout/RadialPictureList"/>
    <dgm:cxn modelId="{CEA5F32A-5B5E-4F88-BD2A-148588338B9A}" type="presParOf" srcId="{952C5ACC-BB36-47F3-AFC4-BEF728D381DB}" destId="{D16490A8-D440-4BD0-B400-F9799B06E41C}" srcOrd="0" destOrd="0" presId="urn:microsoft.com/office/officeart/2011/layout/RadialPictureList"/>
    <dgm:cxn modelId="{B0A77D69-CDD5-4FEC-AE1F-7BD3B5288F83}" type="presParOf" srcId="{DECC1EBB-1E16-4026-9320-033263BDF1AF}" destId="{E64F2D1B-30F9-4141-A3D9-778A3660AAFE}" srcOrd="5" destOrd="0" presId="urn:microsoft.com/office/officeart/2011/layout/RadialPictureList"/>
    <dgm:cxn modelId="{63E4DC47-B019-4239-97B6-CA52F7AC11B6}" type="presParOf" srcId="{DECC1EBB-1E16-4026-9320-033263BDF1AF}" destId="{79B22746-00BA-44AD-932C-3DA01C994681}" srcOrd="6" destOrd="0" presId="urn:microsoft.com/office/officeart/2011/layout/RadialPictureList"/>
    <dgm:cxn modelId="{E40CD477-49A5-4E2B-B9E0-9F71B620CE10}" type="presParOf" srcId="{79B22746-00BA-44AD-932C-3DA01C994681}" destId="{6CCC27FD-8834-4412-9974-D0060BDCD628}" srcOrd="0" destOrd="0" presId="urn:microsoft.com/office/officeart/2011/layout/RadialPictureList"/>
    <dgm:cxn modelId="{50E3DF94-80C7-48D5-B15F-86EB9FD3BC48}" type="presParOf" srcId="{DECC1EBB-1E16-4026-9320-033263BDF1AF}" destId="{8B98FD3F-C237-4F42-8A93-92740F1F4872}" srcOrd="7" destOrd="0" presId="urn:microsoft.com/office/officeart/2011/layout/RadialPictureList"/>
    <dgm:cxn modelId="{7805B516-F81A-49D0-9CCC-98E0E5B61002}" type="presParOf" srcId="{DECC1EBB-1E16-4026-9320-033263BDF1AF}" destId="{07D59B81-9762-4E35-85B8-615F41880B88}" srcOrd="8" destOrd="0" presId="urn:microsoft.com/office/officeart/2011/layout/RadialPictureList"/>
    <dgm:cxn modelId="{2F1A07DD-9448-4A50-9157-7A615AA73315}" type="presParOf" srcId="{07D59B81-9762-4E35-85B8-615F41880B88}" destId="{3699E5B7-F5A9-4A8F-9E07-5A0D03DDD27A}" srcOrd="0" destOrd="0" presId="urn:microsoft.com/office/officeart/2011/layout/RadialPictureList"/>
    <dgm:cxn modelId="{9700BEAB-57C6-4044-8022-E06433C6BA9C}" type="presParOf" srcId="{DECC1EBB-1E16-4026-9320-033263BDF1AF}" destId="{6284934B-1A0C-4E88-99AB-E15C93655CBD}" srcOrd="9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4A3B9D5-7A9B-4207-8A51-6BB34C17FF6A}" type="doc">
      <dgm:prSet loTypeId="urn:microsoft.com/office/officeart/2005/8/layout/hList3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6929D47-D460-4E56-94D8-6EF488D8EF8F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Состав вооружённых сил на территории Беларуси накануне войны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7639AFD2-2097-41B6-81EB-623F18AFFBC6}" type="parTrans" cxnId="{01FFC570-5186-41E3-82FB-7164CAD704DB}">
      <dgm:prSet/>
      <dgm:spPr/>
      <dgm:t>
        <a:bodyPr/>
        <a:lstStyle/>
        <a:p>
          <a:endParaRPr lang="ru-RU"/>
        </a:p>
      </dgm:t>
    </dgm:pt>
    <dgm:pt modelId="{9169CE7A-76D3-45EE-9F85-C2C830A43C17}" type="sibTrans" cxnId="{01FFC570-5186-41E3-82FB-7164CAD704DB}">
      <dgm:prSet/>
      <dgm:spPr/>
      <dgm:t>
        <a:bodyPr/>
        <a:lstStyle/>
        <a:p>
          <a:endParaRPr lang="ru-RU"/>
        </a:p>
      </dgm:t>
    </dgm:pt>
    <dgm:pt modelId="{ECF61E1B-1780-45BB-A678-EDE8836FCC7F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Западный Особый военный округ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18F26D7-35EF-4EE3-87A8-AB77F6645EF2}" type="parTrans" cxnId="{EB825917-AD37-4FF4-B758-2D9BCE4550D1}">
      <dgm:prSet/>
      <dgm:spPr/>
      <dgm:t>
        <a:bodyPr/>
        <a:lstStyle/>
        <a:p>
          <a:endParaRPr lang="ru-RU"/>
        </a:p>
      </dgm:t>
    </dgm:pt>
    <dgm:pt modelId="{B0EFFE33-1D84-4AB9-8CB9-701113D8F1DD}" type="sibTrans" cxnId="{EB825917-AD37-4FF4-B758-2D9BCE4550D1}">
      <dgm:prSet/>
      <dgm:spPr/>
      <dgm:t>
        <a:bodyPr/>
        <a:lstStyle/>
        <a:p>
          <a:endParaRPr lang="ru-RU"/>
        </a:p>
      </dgm:t>
    </dgm:pt>
    <dgm:pt modelId="{5E90A7AC-7142-405E-972A-0EF61F535B47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Пинская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военная флотилия 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32C29FA-2F0D-4EE6-A6F6-9626C84A9709}" type="parTrans" cxnId="{2C1291EE-7787-4DDC-B4F0-53B9D0EA3747}">
      <dgm:prSet/>
      <dgm:spPr/>
      <dgm:t>
        <a:bodyPr/>
        <a:lstStyle/>
        <a:p>
          <a:endParaRPr lang="ru-RU"/>
        </a:p>
      </dgm:t>
    </dgm:pt>
    <dgm:pt modelId="{8D44F589-C70C-4496-8D41-7367A455BB93}" type="sibTrans" cxnId="{2C1291EE-7787-4DDC-B4F0-53B9D0EA3747}">
      <dgm:prSet/>
      <dgm:spPr/>
      <dgm:t>
        <a:bodyPr/>
        <a:lstStyle/>
        <a:p>
          <a:endParaRPr lang="ru-RU"/>
        </a:p>
      </dgm:t>
    </dgm:pt>
    <dgm:pt modelId="{50E9ABC1-AF4E-4C00-830F-0CD49FDC5EAF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пограничные войска (11 погранотрядов)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5718C51-F48F-43B8-ADF8-CCD1D27B5A55}" type="parTrans" cxnId="{10C48987-D4CF-4A82-8D1F-E321E2F4A4F7}">
      <dgm:prSet/>
      <dgm:spPr/>
      <dgm:t>
        <a:bodyPr/>
        <a:lstStyle/>
        <a:p>
          <a:endParaRPr lang="ru-RU"/>
        </a:p>
      </dgm:t>
    </dgm:pt>
    <dgm:pt modelId="{771151B6-4DE8-409D-AAF9-6554835D9E9B}" type="sibTrans" cxnId="{10C48987-D4CF-4A82-8D1F-E321E2F4A4F7}">
      <dgm:prSet/>
      <dgm:spPr/>
      <dgm:t>
        <a:bodyPr/>
        <a:lstStyle/>
        <a:p>
          <a:endParaRPr lang="ru-RU"/>
        </a:p>
      </dgm:t>
    </dgm:pt>
    <dgm:pt modelId="{93586633-118A-4BF0-8890-7EC86775840E}" type="pres">
      <dgm:prSet presAssocID="{E4A3B9D5-7A9B-4207-8A51-6BB34C17FF6A}" presName="composite" presStyleCnt="0">
        <dgm:presLayoutVars>
          <dgm:chMax val="1"/>
          <dgm:dir/>
          <dgm:resizeHandles val="exact"/>
        </dgm:presLayoutVars>
      </dgm:prSet>
      <dgm:spPr/>
    </dgm:pt>
    <dgm:pt modelId="{657BB8B5-22F0-4C74-89F3-11F7804849E1}" type="pres">
      <dgm:prSet presAssocID="{96929D47-D460-4E56-94D8-6EF488D8EF8F}" presName="roof" presStyleLbl="dkBgShp" presStyleIdx="0" presStyleCnt="2"/>
      <dgm:spPr/>
      <dgm:t>
        <a:bodyPr/>
        <a:lstStyle/>
        <a:p>
          <a:endParaRPr lang="ru-RU"/>
        </a:p>
      </dgm:t>
    </dgm:pt>
    <dgm:pt modelId="{A52FF360-70CF-4563-A9DC-D7267A007506}" type="pres">
      <dgm:prSet presAssocID="{96929D47-D460-4E56-94D8-6EF488D8EF8F}" presName="pillars" presStyleCnt="0"/>
      <dgm:spPr/>
    </dgm:pt>
    <dgm:pt modelId="{9B57C016-D5A0-42D8-BC68-1A0F824C6928}" type="pres">
      <dgm:prSet presAssocID="{96929D47-D460-4E56-94D8-6EF488D8EF8F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4B1B4-1D89-4F1E-A630-32397EEA60D2}" type="pres">
      <dgm:prSet presAssocID="{5E90A7AC-7142-405E-972A-0EF61F535B47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3E32C-35BE-4885-A1CA-FB6CD2232DF8}" type="pres">
      <dgm:prSet presAssocID="{50E9ABC1-AF4E-4C00-830F-0CD49FDC5EAF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D9613-2059-4156-A31A-35FBF5123E41}" type="pres">
      <dgm:prSet presAssocID="{96929D47-D460-4E56-94D8-6EF488D8EF8F}" presName="base" presStyleLbl="dkBgShp" presStyleIdx="1" presStyleCnt="2" custLinFactNeighborX="46" custLinFactNeighborY="94455"/>
      <dgm:spPr>
        <a:solidFill>
          <a:srgbClr val="663300"/>
        </a:solidFill>
      </dgm:spPr>
    </dgm:pt>
  </dgm:ptLst>
  <dgm:cxnLst>
    <dgm:cxn modelId="{10C48987-D4CF-4A82-8D1F-E321E2F4A4F7}" srcId="{96929D47-D460-4E56-94D8-6EF488D8EF8F}" destId="{50E9ABC1-AF4E-4C00-830F-0CD49FDC5EAF}" srcOrd="2" destOrd="0" parTransId="{15718C51-F48F-43B8-ADF8-CCD1D27B5A55}" sibTransId="{771151B6-4DE8-409D-AAF9-6554835D9E9B}"/>
    <dgm:cxn modelId="{0AF28E2D-21FF-44BB-84D8-7970B5BAF00F}" type="presOf" srcId="{96929D47-D460-4E56-94D8-6EF488D8EF8F}" destId="{657BB8B5-22F0-4C74-89F3-11F7804849E1}" srcOrd="0" destOrd="0" presId="urn:microsoft.com/office/officeart/2005/8/layout/hList3"/>
    <dgm:cxn modelId="{663D319F-411C-468D-A724-9F939B49D39D}" type="presOf" srcId="{50E9ABC1-AF4E-4C00-830F-0CD49FDC5EAF}" destId="{F393E32C-35BE-4885-A1CA-FB6CD2232DF8}" srcOrd="0" destOrd="0" presId="urn:microsoft.com/office/officeart/2005/8/layout/hList3"/>
    <dgm:cxn modelId="{2C1291EE-7787-4DDC-B4F0-53B9D0EA3747}" srcId="{96929D47-D460-4E56-94D8-6EF488D8EF8F}" destId="{5E90A7AC-7142-405E-972A-0EF61F535B47}" srcOrd="1" destOrd="0" parTransId="{F32C29FA-2F0D-4EE6-A6F6-9626C84A9709}" sibTransId="{8D44F589-C70C-4496-8D41-7367A455BB93}"/>
    <dgm:cxn modelId="{99B7197D-8BE6-4B0F-96F8-05377DB3BE76}" type="presOf" srcId="{5E90A7AC-7142-405E-972A-0EF61F535B47}" destId="{85B4B1B4-1D89-4F1E-A630-32397EEA60D2}" srcOrd="0" destOrd="0" presId="urn:microsoft.com/office/officeart/2005/8/layout/hList3"/>
    <dgm:cxn modelId="{D38BD4D1-9837-4840-B452-8BDF02FCE678}" type="presOf" srcId="{E4A3B9D5-7A9B-4207-8A51-6BB34C17FF6A}" destId="{93586633-118A-4BF0-8890-7EC86775840E}" srcOrd="0" destOrd="0" presId="urn:microsoft.com/office/officeart/2005/8/layout/hList3"/>
    <dgm:cxn modelId="{EB825917-AD37-4FF4-B758-2D9BCE4550D1}" srcId="{96929D47-D460-4E56-94D8-6EF488D8EF8F}" destId="{ECF61E1B-1780-45BB-A678-EDE8836FCC7F}" srcOrd="0" destOrd="0" parTransId="{418F26D7-35EF-4EE3-87A8-AB77F6645EF2}" sibTransId="{B0EFFE33-1D84-4AB9-8CB9-701113D8F1DD}"/>
    <dgm:cxn modelId="{EDBE80B4-0FC5-4924-8F4A-5319E1FCBC7B}" type="presOf" srcId="{ECF61E1B-1780-45BB-A678-EDE8836FCC7F}" destId="{9B57C016-D5A0-42D8-BC68-1A0F824C6928}" srcOrd="0" destOrd="0" presId="urn:microsoft.com/office/officeart/2005/8/layout/hList3"/>
    <dgm:cxn modelId="{01FFC570-5186-41E3-82FB-7164CAD704DB}" srcId="{E4A3B9D5-7A9B-4207-8A51-6BB34C17FF6A}" destId="{96929D47-D460-4E56-94D8-6EF488D8EF8F}" srcOrd="0" destOrd="0" parTransId="{7639AFD2-2097-41B6-81EB-623F18AFFBC6}" sibTransId="{9169CE7A-76D3-45EE-9F85-C2C830A43C17}"/>
    <dgm:cxn modelId="{868B865A-3BB4-4B9C-80B0-D0824F31C251}" type="presParOf" srcId="{93586633-118A-4BF0-8890-7EC86775840E}" destId="{657BB8B5-22F0-4C74-89F3-11F7804849E1}" srcOrd="0" destOrd="0" presId="urn:microsoft.com/office/officeart/2005/8/layout/hList3"/>
    <dgm:cxn modelId="{6F2E272B-2AC7-4D05-9C1A-223CFAF9BA0C}" type="presParOf" srcId="{93586633-118A-4BF0-8890-7EC86775840E}" destId="{A52FF360-70CF-4563-A9DC-D7267A007506}" srcOrd="1" destOrd="0" presId="urn:microsoft.com/office/officeart/2005/8/layout/hList3"/>
    <dgm:cxn modelId="{ECDA13DF-2D21-49CD-A267-D7392F3B162C}" type="presParOf" srcId="{A52FF360-70CF-4563-A9DC-D7267A007506}" destId="{9B57C016-D5A0-42D8-BC68-1A0F824C6928}" srcOrd="0" destOrd="0" presId="urn:microsoft.com/office/officeart/2005/8/layout/hList3"/>
    <dgm:cxn modelId="{549A5DA2-EF88-4BF0-8FAC-8BDD35ABD655}" type="presParOf" srcId="{A52FF360-70CF-4563-A9DC-D7267A007506}" destId="{85B4B1B4-1D89-4F1E-A630-32397EEA60D2}" srcOrd="1" destOrd="0" presId="urn:microsoft.com/office/officeart/2005/8/layout/hList3"/>
    <dgm:cxn modelId="{ABC39919-B27E-424D-98D4-A9B6FA6AF5F8}" type="presParOf" srcId="{A52FF360-70CF-4563-A9DC-D7267A007506}" destId="{F393E32C-35BE-4885-A1CA-FB6CD2232DF8}" srcOrd="2" destOrd="0" presId="urn:microsoft.com/office/officeart/2005/8/layout/hList3"/>
    <dgm:cxn modelId="{8B5400B1-909B-444E-961B-2D1C34FECA72}" type="presParOf" srcId="{93586633-118A-4BF0-8890-7EC86775840E}" destId="{D0BD9613-2059-4156-A31A-35FBF5123E41}" srcOrd="2" destOrd="0" presId="urn:microsoft.com/office/officeart/2005/8/layout/hList3"/>
  </dgm:cxnLst>
  <dgm:bg>
    <a:solidFill>
      <a:srgbClr val="663300"/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A3B9D5-7A9B-4207-8A51-6BB34C17FF6A}" type="doc">
      <dgm:prSet loTypeId="urn:microsoft.com/office/officeart/2005/8/layout/hList3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6929D47-D460-4E56-94D8-6EF488D8EF8F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Положение в Западном Особом военном округе накануне войны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7639AFD2-2097-41B6-81EB-623F18AFFBC6}" type="parTrans" cxnId="{01FFC570-5186-41E3-82FB-7164CAD704DB}">
      <dgm:prSet/>
      <dgm:spPr/>
      <dgm:t>
        <a:bodyPr/>
        <a:lstStyle/>
        <a:p>
          <a:endParaRPr lang="ru-RU"/>
        </a:p>
      </dgm:t>
    </dgm:pt>
    <dgm:pt modelId="{9169CE7A-76D3-45EE-9F85-C2C830A43C17}" type="sibTrans" cxnId="{01FFC570-5186-41E3-82FB-7164CAD704DB}">
      <dgm:prSet/>
      <dgm:spPr/>
      <dgm:t>
        <a:bodyPr/>
        <a:lstStyle/>
        <a:p>
          <a:endParaRPr lang="ru-RU"/>
        </a:p>
      </dgm:t>
    </dgm:pt>
    <dgm:pt modelId="{ECF61E1B-1780-45BB-A678-EDE8836FCC7F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недоуком-плектован-ность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личным составом и техникой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18F26D7-35EF-4EE3-87A8-AB77F6645EF2}" type="parTrans" cxnId="{EB825917-AD37-4FF4-B758-2D9BCE4550D1}">
      <dgm:prSet/>
      <dgm:spPr/>
      <dgm:t>
        <a:bodyPr/>
        <a:lstStyle/>
        <a:p>
          <a:endParaRPr lang="ru-RU"/>
        </a:p>
      </dgm:t>
    </dgm:pt>
    <dgm:pt modelId="{B0EFFE33-1D84-4AB9-8CB9-701113D8F1DD}" type="sibTrans" cxnId="{EB825917-AD37-4FF4-B758-2D9BCE4550D1}">
      <dgm:prSet/>
      <dgm:spPr/>
      <dgm:t>
        <a:bodyPr/>
        <a:lstStyle/>
        <a:p>
          <a:endParaRPr lang="ru-RU"/>
        </a:p>
      </dgm:t>
    </dgm:pt>
    <dgm:pt modelId="{5E90A7AC-7142-405E-972A-0EF61F535B47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отсутствие 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современ-ных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средств связи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32C29FA-2F0D-4EE6-A6F6-9626C84A9709}" type="parTrans" cxnId="{2C1291EE-7787-4DDC-B4F0-53B9D0EA3747}">
      <dgm:prSet/>
      <dgm:spPr/>
      <dgm:t>
        <a:bodyPr/>
        <a:lstStyle/>
        <a:p>
          <a:endParaRPr lang="ru-RU"/>
        </a:p>
      </dgm:t>
    </dgm:pt>
    <dgm:pt modelId="{8D44F589-C70C-4496-8D41-7367A455BB93}" type="sibTrans" cxnId="{2C1291EE-7787-4DDC-B4F0-53B9D0EA3747}">
      <dgm:prSet/>
      <dgm:spPr/>
      <dgm:t>
        <a:bodyPr/>
        <a:lstStyle/>
        <a:p>
          <a:endParaRPr lang="ru-RU"/>
        </a:p>
      </dgm:t>
    </dgm:pt>
    <dgm:pt modelId="{50E9ABC1-AF4E-4C00-830F-0CD49FDC5EAF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низкий уровень дисциплины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5718C51-F48F-43B8-ADF8-CCD1D27B5A55}" type="parTrans" cxnId="{10C48987-D4CF-4A82-8D1F-E321E2F4A4F7}">
      <dgm:prSet/>
      <dgm:spPr/>
      <dgm:t>
        <a:bodyPr/>
        <a:lstStyle/>
        <a:p>
          <a:endParaRPr lang="ru-RU"/>
        </a:p>
      </dgm:t>
    </dgm:pt>
    <dgm:pt modelId="{771151B6-4DE8-409D-AAF9-6554835D9E9B}" type="sibTrans" cxnId="{10C48987-D4CF-4A82-8D1F-E321E2F4A4F7}">
      <dgm:prSet/>
      <dgm:spPr/>
      <dgm:t>
        <a:bodyPr/>
        <a:lstStyle/>
        <a:p>
          <a:endParaRPr lang="ru-RU"/>
        </a:p>
      </dgm:t>
    </dgm:pt>
    <dgm:pt modelId="{B0A0115A-71DB-45F5-8FD0-923D211310BB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наличие устаревших типов техники и самолётов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1E786A9-A564-4D36-9FD1-9A6A73135C41}" type="parTrans" cxnId="{955559E7-CFA3-42EE-A39F-133785B0DE14}">
      <dgm:prSet/>
      <dgm:spPr/>
      <dgm:t>
        <a:bodyPr/>
        <a:lstStyle/>
        <a:p>
          <a:endParaRPr lang="ru-RU"/>
        </a:p>
      </dgm:t>
    </dgm:pt>
    <dgm:pt modelId="{A8C8E96C-88FE-4418-9188-7EBB4E24B07D}" type="sibTrans" cxnId="{955559E7-CFA3-42EE-A39F-133785B0DE14}">
      <dgm:prSet/>
      <dgm:spPr/>
      <dgm:t>
        <a:bodyPr/>
        <a:lstStyle/>
        <a:p>
          <a:endParaRPr lang="ru-RU"/>
        </a:p>
      </dgm:t>
    </dgm:pt>
    <dgm:pt modelId="{33B65ED0-3BB5-4991-87C6-2BC0F30C2AB6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скученность военно-воздушных сил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EA837AFC-6F05-4228-B801-88B78AE81ED3}" type="parTrans" cxnId="{86A10A69-D574-4B1F-8A6A-1BF98332917D}">
      <dgm:prSet/>
      <dgm:spPr/>
      <dgm:t>
        <a:bodyPr/>
        <a:lstStyle/>
        <a:p>
          <a:endParaRPr lang="ru-RU"/>
        </a:p>
      </dgm:t>
    </dgm:pt>
    <dgm:pt modelId="{1BD8EADF-3A65-4722-80EE-735E12BF3C0D}" type="sibTrans" cxnId="{86A10A69-D574-4B1F-8A6A-1BF98332917D}">
      <dgm:prSet/>
      <dgm:spPr/>
      <dgm:t>
        <a:bodyPr/>
        <a:lstStyle/>
        <a:p>
          <a:endParaRPr lang="ru-RU"/>
        </a:p>
      </dgm:t>
    </dgm:pt>
    <dgm:pt modelId="{E61A0E84-1ABA-41B5-9C59-F08BD00D6B39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отсутствие централи-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зованного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управления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4A6AFF7D-C908-4E33-800D-67859E38955B}" type="parTrans" cxnId="{B725801E-0E84-4669-8C9D-0F4B80179C72}">
      <dgm:prSet/>
      <dgm:spPr/>
      <dgm:t>
        <a:bodyPr/>
        <a:lstStyle/>
        <a:p>
          <a:endParaRPr lang="ru-RU"/>
        </a:p>
      </dgm:t>
    </dgm:pt>
    <dgm:pt modelId="{2524EBB6-2950-4F55-855A-9E0ACE81EC45}" type="sibTrans" cxnId="{B725801E-0E84-4669-8C9D-0F4B80179C72}">
      <dgm:prSet/>
      <dgm:spPr/>
      <dgm:t>
        <a:bodyPr/>
        <a:lstStyle/>
        <a:p>
          <a:endParaRPr lang="ru-RU"/>
        </a:p>
      </dgm:t>
    </dgm:pt>
    <dgm:pt modelId="{93586633-118A-4BF0-8890-7EC86775840E}" type="pres">
      <dgm:prSet presAssocID="{E4A3B9D5-7A9B-4207-8A51-6BB34C17FF6A}" presName="composite" presStyleCnt="0">
        <dgm:presLayoutVars>
          <dgm:chMax val="1"/>
          <dgm:dir/>
          <dgm:resizeHandles val="exact"/>
        </dgm:presLayoutVars>
      </dgm:prSet>
      <dgm:spPr/>
    </dgm:pt>
    <dgm:pt modelId="{657BB8B5-22F0-4C74-89F3-11F7804849E1}" type="pres">
      <dgm:prSet presAssocID="{96929D47-D460-4E56-94D8-6EF488D8EF8F}" presName="roof" presStyleLbl="dkBgShp" presStyleIdx="0" presStyleCnt="2"/>
      <dgm:spPr/>
      <dgm:t>
        <a:bodyPr/>
        <a:lstStyle/>
        <a:p>
          <a:endParaRPr lang="ru-RU"/>
        </a:p>
      </dgm:t>
    </dgm:pt>
    <dgm:pt modelId="{A52FF360-70CF-4563-A9DC-D7267A007506}" type="pres">
      <dgm:prSet presAssocID="{96929D47-D460-4E56-94D8-6EF488D8EF8F}" presName="pillars" presStyleCnt="0"/>
      <dgm:spPr/>
    </dgm:pt>
    <dgm:pt modelId="{9B57C016-D5A0-42D8-BC68-1A0F824C6928}" type="pres">
      <dgm:prSet presAssocID="{96929D47-D460-4E56-94D8-6EF488D8EF8F}" presName="pillar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97385-A04B-4CCD-AB91-DE0F018D8C6E}" type="pres">
      <dgm:prSet presAssocID="{B0A0115A-71DB-45F5-8FD0-923D211310BB}" presName="pillar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9FF2C9-9E8D-4F23-90A6-C2AF5517A6B9}" type="pres">
      <dgm:prSet presAssocID="{33B65ED0-3BB5-4991-87C6-2BC0F30C2AB6}" presName="pillar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8E08D9-DB38-47DC-90A7-3C7B3029092C}" type="pres">
      <dgm:prSet presAssocID="{E61A0E84-1ABA-41B5-9C59-F08BD00D6B39}" presName="pillar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4B1B4-1D89-4F1E-A630-32397EEA60D2}" type="pres">
      <dgm:prSet presAssocID="{5E90A7AC-7142-405E-972A-0EF61F535B47}" presName="pillar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3E32C-35BE-4885-A1CA-FB6CD2232DF8}" type="pres">
      <dgm:prSet presAssocID="{50E9ABC1-AF4E-4C00-830F-0CD49FDC5EAF}" presName="pillar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D9613-2059-4156-A31A-35FBF5123E41}" type="pres">
      <dgm:prSet presAssocID="{96929D47-D460-4E56-94D8-6EF488D8EF8F}" presName="base" presStyleLbl="dkBgShp" presStyleIdx="1" presStyleCnt="2" custLinFactNeighborX="46" custLinFactNeighborY="94455"/>
      <dgm:spPr>
        <a:solidFill>
          <a:srgbClr val="663300"/>
        </a:solidFill>
      </dgm:spPr>
    </dgm:pt>
  </dgm:ptLst>
  <dgm:cxnLst>
    <dgm:cxn modelId="{BD877B8F-4522-4043-B9ED-679245E43BBD}" type="presOf" srcId="{33B65ED0-3BB5-4991-87C6-2BC0F30C2AB6}" destId="{FB9FF2C9-9E8D-4F23-90A6-C2AF5517A6B9}" srcOrd="0" destOrd="0" presId="urn:microsoft.com/office/officeart/2005/8/layout/hList3"/>
    <dgm:cxn modelId="{10C48987-D4CF-4A82-8D1F-E321E2F4A4F7}" srcId="{96929D47-D460-4E56-94D8-6EF488D8EF8F}" destId="{50E9ABC1-AF4E-4C00-830F-0CD49FDC5EAF}" srcOrd="5" destOrd="0" parTransId="{15718C51-F48F-43B8-ADF8-CCD1D27B5A55}" sibTransId="{771151B6-4DE8-409D-AAF9-6554835D9E9B}"/>
    <dgm:cxn modelId="{3DF45AD1-E9B9-4FA5-B21E-7704A481D8C8}" type="presOf" srcId="{E61A0E84-1ABA-41B5-9C59-F08BD00D6B39}" destId="{758E08D9-DB38-47DC-90A7-3C7B3029092C}" srcOrd="0" destOrd="0" presId="urn:microsoft.com/office/officeart/2005/8/layout/hList3"/>
    <dgm:cxn modelId="{86A10A69-D574-4B1F-8A6A-1BF98332917D}" srcId="{96929D47-D460-4E56-94D8-6EF488D8EF8F}" destId="{33B65ED0-3BB5-4991-87C6-2BC0F30C2AB6}" srcOrd="2" destOrd="0" parTransId="{EA837AFC-6F05-4228-B801-88B78AE81ED3}" sibTransId="{1BD8EADF-3A65-4722-80EE-735E12BF3C0D}"/>
    <dgm:cxn modelId="{812918E5-7BFF-4E60-9EE0-CFFE68FC655A}" type="presOf" srcId="{B0A0115A-71DB-45F5-8FD0-923D211310BB}" destId="{FE997385-A04B-4CCD-AB91-DE0F018D8C6E}" srcOrd="0" destOrd="0" presId="urn:microsoft.com/office/officeart/2005/8/layout/hList3"/>
    <dgm:cxn modelId="{B725801E-0E84-4669-8C9D-0F4B80179C72}" srcId="{96929D47-D460-4E56-94D8-6EF488D8EF8F}" destId="{E61A0E84-1ABA-41B5-9C59-F08BD00D6B39}" srcOrd="3" destOrd="0" parTransId="{4A6AFF7D-C908-4E33-800D-67859E38955B}" sibTransId="{2524EBB6-2950-4F55-855A-9E0ACE81EC45}"/>
    <dgm:cxn modelId="{4BE58F95-F880-41B0-A2FF-253F3F524C18}" type="presOf" srcId="{E4A3B9D5-7A9B-4207-8A51-6BB34C17FF6A}" destId="{93586633-118A-4BF0-8890-7EC86775840E}" srcOrd="0" destOrd="0" presId="urn:microsoft.com/office/officeart/2005/8/layout/hList3"/>
    <dgm:cxn modelId="{E8624A4B-DEFD-4225-B81B-5FEA260024A9}" type="presOf" srcId="{5E90A7AC-7142-405E-972A-0EF61F535B47}" destId="{85B4B1B4-1D89-4F1E-A630-32397EEA60D2}" srcOrd="0" destOrd="0" presId="urn:microsoft.com/office/officeart/2005/8/layout/hList3"/>
    <dgm:cxn modelId="{2C1291EE-7787-4DDC-B4F0-53B9D0EA3747}" srcId="{96929D47-D460-4E56-94D8-6EF488D8EF8F}" destId="{5E90A7AC-7142-405E-972A-0EF61F535B47}" srcOrd="4" destOrd="0" parTransId="{F32C29FA-2F0D-4EE6-A6F6-9626C84A9709}" sibTransId="{8D44F589-C70C-4496-8D41-7367A455BB93}"/>
    <dgm:cxn modelId="{955559E7-CFA3-42EE-A39F-133785B0DE14}" srcId="{96929D47-D460-4E56-94D8-6EF488D8EF8F}" destId="{B0A0115A-71DB-45F5-8FD0-923D211310BB}" srcOrd="1" destOrd="0" parTransId="{11E786A9-A564-4D36-9FD1-9A6A73135C41}" sibTransId="{A8C8E96C-88FE-4418-9188-7EBB4E24B07D}"/>
    <dgm:cxn modelId="{EB825917-AD37-4FF4-B758-2D9BCE4550D1}" srcId="{96929D47-D460-4E56-94D8-6EF488D8EF8F}" destId="{ECF61E1B-1780-45BB-A678-EDE8836FCC7F}" srcOrd="0" destOrd="0" parTransId="{418F26D7-35EF-4EE3-87A8-AB77F6645EF2}" sibTransId="{B0EFFE33-1D84-4AB9-8CB9-701113D8F1DD}"/>
    <dgm:cxn modelId="{34912371-6CFD-4B6D-B23D-B32F0BFF2E7B}" type="presOf" srcId="{96929D47-D460-4E56-94D8-6EF488D8EF8F}" destId="{657BB8B5-22F0-4C74-89F3-11F7804849E1}" srcOrd="0" destOrd="0" presId="urn:microsoft.com/office/officeart/2005/8/layout/hList3"/>
    <dgm:cxn modelId="{CF7643F0-25E7-4EA1-9FFA-8038D88409E1}" type="presOf" srcId="{50E9ABC1-AF4E-4C00-830F-0CD49FDC5EAF}" destId="{F393E32C-35BE-4885-A1CA-FB6CD2232DF8}" srcOrd="0" destOrd="0" presId="urn:microsoft.com/office/officeart/2005/8/layout/hList3"/>
    <dgm:cxn modelId="{4781BFAF-75AB-4902-8D35-6DA33F47A4CF}" type="presOf" srcId="{ECF61E1B-1780-45BB-A678-EDE8836FCC7F}" destId="{9B57C016-D5A0-42D8-BC68-1A0F824C6928}" srcOrd="0" destOrd="0" presId="urn:microsoft.com/office/officeart/2005/8/layout/hList3"/>
    <dgm:cxn modelId="{01FFC570-5186-41E3-82FB-7164CAD704DB}" srcId="{E4A3B9D5-7A9B-4207-8A51-6BB34C17FF6A}" destId="{96929D47-D460-4E56-94D8-6EF488D8EF8F}" srcOrd="0" destOrd="0" parTransId="{7639AFD2-2097-41B6-81EB-623F18AFFBC6}" sibTransId="{9169CE7A-76D3-45EE-9F85-C2C830A43C17}"/>
    <dgm:cxn modelId="{9E6CCCAA-9651-4F61-9315-F067DF67102D}" type="presParOf" srcId="{93586633-118A-4BF0-8890-7EC86775840E}" destId="{657BB8B5-22F0-4C74-89F3-11F7804849E1}" srcOrd="0" destOrd="0" presId="urn:microsoft.com/office/officeart/2005/8/layout/hList3"/>
    <dgm:cxn modelId="{859E7293-02BB-494B-BED2-9008E2CF02CB}" type="presParOf" srcId="{93586633-118A-4BF0-8890-7EC86775840E}" destId="{A52FF360-70CF-4563-A9DC-D7267A007506}" srcOrd="1" destOrd="0" presId="urn:microsoft.com/office/officeart/2005/8/layout/hList3"/>
    <dgm:cxn modelId="{E80DB8B8-FA1A-4302-A33B-FF4FC8C365C6}" type="presParOf" srcId="{A52FF360-70CF-4563-A9DC-D7267A007506}" destId="{9B57C016-D5A0-42D8-BC68-1A0F824C6928}" srcOrd="0" destOrd="0" presId="urn:microsoft.com/office/officeart/2005/8/layout/hList3"/>
    <dgm:cxn modelId="{B85536BC-F095-443B-BDB7-6F2A1D4E3CDA}" type="presParOf" srcId="{A52FF360-70CF-4563-A9DC-D7267A007506}" destId="{FE997385-A04B-4CCD-AB91-DE0F018D8C6E}" srcOrd="1" destOrd="0" presId="urn:microsoft.com/office/officeart/2005/8/layout/hList3"/>
    <dgm:cxn modelId="{8EA3D62A-573D-4BA3-98C5-91F1237E3B6B}" type="presParOf" srcId="{A52FF360-70CF-4563-A9DC-D7267A007506}" destId="{FB9FF2C9-9E8D-4F23-90A6-C2AF5517A6B9}" srcOrd="2" destOrd="0" presId="urn:microsoft.com/office/officeart/2005/8/layout/hList3"/>
    <dgm:cxn modelId="{23F37A6D-F1A5-4770-A45F-87FE65665C11}" type="presParOf" srcId="{A52FF360-70CF-4563-A9DC-D7267A007506}" destId="{758E08D9-DB38-47DC-90A7-3C7B3029092C}" srcOrd="3" destOrd="0" presId="urn:microsoft.com/office/officeart/2005/8/layout/hList3"/>
    <dgm:cxn modelId="{308EF3D3-54D3-46B5-976F-8C6ABC2BD98C}" type="presParOf" srcId="{A52FF360-70CF-4563-A9DC-D7267A007506}" destId="{85B4B1B4-1D89-4F1E-A630-32397EEA60D2}" srcOrd="4" destOrd="0" presId="urn:microsoft.com/office/officeart/2005/8/layout/hList3"/>
    <dgm:cxn modelId="{28BC1FC3-C191-4F95-9B1E-5F3729B12F2A}" type="presParOf" srcId="{A52FF360-70CF-4563-A9DC-D7267A007506}" destId="{F393E32C-35BE-4885-A1CA-FB6CD2232DF8}" srcOrd="5" destOrd="0" presId="urn:microsoft.com/office/officeart/2005/8/layout/hList3"/>
    <dgm:cxn modelId="{10A2C2F3-F115-4695-975D-65069F23D8E0}" type="presParOf" srcId="{93586633-118A-4BF0-8890-7EC86775840E}" destId="{D0BD9613-2059-4156-A31A-35FBF5123E41}" srcOrd="2" destOrd="0" presId="urn:microsoft.com/office/officeart/2005/8/layout/hList3"/>
  </dgm:cxnLst>
  <dgm:bg>
    <a:solidFill>
      <a:srgbClr val="663300"/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3C1D2-A304-45D9-8FA0-45B8E82EFBAD}">
      <dsp:nvSpPr>
        <dsp:cNvPr id="0" name=""/>
        <dsp:cNvSpPr/>
      </dsp:nvSpPr>
      <dsp:spPr>
        <a:xfrm>
          <a:off x="2804" y="1831382"/>
          <a:ext cx="2840500" cy="1809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Важнейшие меры, ко-</a:t>
          </a:r>
          <a:r>
            <a:rPr lang="ru-RU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торые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были </a:t>
          </a:r>
          <a:r>
            <a:rPr lang="ru-RU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предпри-няты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руководством СССР по укреплению обороноспособности государства в пред-военные годы: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804" y="1831382"/>
        <a:ext cx="2840500" cy="1809843"/>
      </dsp:txXfrm>
    </dsp:sp>
    <dsp:sp modelId="{A9117CE0-9289-43E9-BFF5-A86EDD07CB35}">
      <dsp:nvSpPr>
        <dsp:cNvPr id="0" name=""/>
        <dsp:cNvSpPr/>
      </dsp:nvSpPr>
      <dsp:spPr>
        <a:xfrm>
          <a:off x="2843304" y="1294084"/>
          <a:ext cx="395924" cy="2884438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rgbClr val="663300"/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D53E5A-8327-428A-96B6-4F6B28B39F3D}">
      <dsp:nvSpPr>
        <dsp:cNvPr id="0" name=""/>
        <dsp:cNvSpPr/>
      </dsp:nvSpPr>
      <dsp:spPr>
        <a:xfrm>
          <a:off x="3397599" y="1294084"/>
          <a:ext cx="5384572" cy="2884438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развитие военно-промышленного комплекса;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создание новых систем вооружения;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переход на 8-часов рабочий день и 7-дневную рабочую неделю;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укрепление дисциплины на производстве;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увеличение военных расходов;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переход к кадровой политике в армии и увеличение её численности;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укрепление новой западной границы;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усиление патриотического воспитания;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397599" y="1294084"/>
        <a:ext cx="5384572" cy="28844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E0F5E-4D20-4EB3-A691-E359455FE07D}">
      <dsp:nvSpPr>
        <dsp:cNvPr id="0" name=""/>
        <dsp:cNvSpPr/>
      </dsp:nvSpPr>
      <dsp:spPr>
        <a:xfrm>
          <a:off x="0" y="1008109"/>
          <a:ext cx="2915260" cy="2125396"/>
        </a:xfrm>
        <a:prstGeom prst="ellipse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Шефство ВЛКСМ над Военно-Морским Флотом и Военно-Воздушным Флотом: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26930" y="1319366"/>
        <a:ext cx="2061400" cy="1502882"/>
      </dsp:txXfrm>
    </dsp:sp>
    <dsp:sp modelId="{7AFA88F6-92D4-44E9-8B71-139D130904FD}">
      <dsp:nvSpPr>
        <dsp:cNvPr id="0" name=""/>
        <dsp:cNvSpPr/>
      </dsp:nvSpPr>
      <dsp:spPr>
        <a:xfrm>
          <a:off x="45272" y="34592"/>
          <a:ext cx="3703620" cy="3860799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gradFill flip="none" rotWithShape="1">
          <a:gsLst>
            <a:gs pos="92000">
              <a:srgbClr val="663300"/>
            </a:gs>
            <a:gs pos="98000">
              <a:schemeClr val="accent6">
                <a:shade val="50000"/>
                <a:hueOff val="-461694"/>
                <a:satOff val="30780"/>
                <a:lumOff val="40185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shade val="94000"/>
                <a:satMod val="135000"/>
              </a:schemeClr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2D0862F-118D-4B9D-859D-E91EFD696461}">
      <dsp:nvSpPr>
        <dsp:cNvPr id="0" name=""/>
        <dsp:cNvSpPr/>
      </dsp:nvSpPr>
      <dsp:spPr>
        <a:xfrm>
          <a:off x="2772358" y="360041"/>
          <a:ext cx="984228" cy="984503"/>
        </a:xfrm>
        <a:prstGeom prst="ellipse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B2B4FAF-04DF-479A-99EA-253FDA20A4A8}">
      <dsp:nvSpPr>
        <dsp:cNvPr id="0" name=""/>
        <dsp:cNvSpPr/>
      </dsp:nvSpPr>
      <dsp:spPr>
        <a:xfrm>
          <a:off x="3918409" y="404182"/>
          <a:ext cx="3684504" cy="9528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оказание материальной помощи;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918409" y="404182"/>
        <a:ext cx="3684504" cy="952845"/>
      </dsp:txXfrm>
    </dsp:sp>
    <dsp:sp modelId="{D16490A8-D440-4BD0-B400-F9799B06E41C}">
      <dsp:nvSpPr>
        <dsp:cNvPr id="0" name=""/>
        <dsp:cNvSpPr/>
      </dsp:nvSpPr>
      <dsp:spPr>
        <a:xfrm>
          <a:off x="3152766" y="1480059"/>
          <a:ext cx="984228" cy="984503"/>
        </a:xfrm>
        <a:prstGeom prst="ellipse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64F2D1B-30F9-4141-A3D9-778A3660AAFE}">
      <dsp:nvSpPr>
        <dsp:cNvPr id="0" name=""/>
        <dsp:cNvSpPr/>
      </dsp:nvSpPr>
      <dsp:spPr>
        <a:xfrm>
          <a:off x="4304306" y="1522270"/>
          <a:ext cx="3684504" cy="9528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концерты художественной самодеятельности;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304306" y="1522270"/>
        <a:ext cx="3684504" cy="952845"/>
      </dsp:txXfrm>
    </dsp:sp>
    <dsp:sp modelId="{6CCC27FD-8834-4412-9974-D0060BDCD628}">
      <dsp:nvSpPr>
        <dsp:cNvPr id="0" name=""/>
        <dsp:cNvSpPr/>
      </dsp:nvSpPr>
      <dsp:spPr>
        <a:xfrm>
          <a:off x="2772358" y="2615906"/>
          <a:ext cx="984228" cy="984503"/>
        </a:xfrm>
        <a:prstGeom prst="ellipse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B98FD3F-C237-4F42-8A93-92740F1F4872}">
      <dsp:nvSpPr>
        <dsp:cNvPr id="0" name=""/>
        <dsp:cNvSpPr/>
      </dsp:nvSpPr>
      <dsp:spPr>
        <a:xfrm>
          <a:off x="3918409" y="2664294"/>
          <a:ext cx="3684504" cy="9528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направление лучших юношей для службы на кораблях.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918409" y="2664294"/>
        <a:ext cx="3684504" cy="9528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E0F5E-4D20-4EB3-A691-E359455FE07D}">
      <dsp:nvSpPr>
        <dsp:cNvPr id="0" name=""/>
        <dsp:cNvSpPr/>
      </dsp:nvSpPr>
      <dsp:spPr>
        <a:xfrm>
          <a:off x="0" y="1472257"/>
          <a:ext cx="2630584" cy="2697963"/>
        </a:xfrm>
        <a:prstGeom prst="ellipse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Мероприятия по укреплению Вооружённых Сил СССР: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85240" y="1867365"/>
        <a:ext cx="1860104" cy="1907747"/>
      </dsp:txXfrm>
    </dsp:sp>
    <dsp:sp modelId="{7AFA88F6-92D4-44E9-8B71-139D130904FD}">
      <dsp:nvSpPr>
        <dsp:cNvPr id="0" name=""/>
        <dsp:cNvSpPr/>
      </dsp:nvSpPr>
      <dsp:spPr>
        <a:xfrm>
          <a:off x="-1094815" y="360064"/>
          <a:ext cx="4701362" cy="4900706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2D0862F-118D-4B9D-859D-E91EFD696461}">
      <dsp:nvSpPr>
        <dsp:cNvPr id="0" name=""/>
        <dsp:cNvSpPr/>
      </dsp:nvSpPr>
      <dsp:spPr>
        <a:xfrm>
          <a:off x="1880171" y="258257"/>
          <a:ext cx="1249815" cy="1249554"/>
        </a:xfrm>
        <a:prstGeom prst="ellipse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B2B4FAF-04DF-479A-99EA-253FDA20A4A8}">
      <dsp:nvSpPr>
        <dsp:cNvPr id="0" name=""/>
        <dsp:cNvSpPr/>
      </dsp:nvSpPr>
      <dsp:spPr>
        <a:xfrm>
          <a:off x="3674304" y="72014"/>
          <a:ext cx="5010758" cy="120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принятие 1 сентября 1940 г. Закона о всеобщей воинской повинности;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674304" y="72014"/>
        <a:ext cx="5010758" cy="1209590"/>
      </dsp:txXfrm>
    </dsp:sp>
    <dsp:sp modelId="{D16490A8-D440-4BD0-B400-F9799B06E41C}">
      <dsp:nvSpPr>
        <dsp:cNvPr id="0" name=""/>
        <dsp:cNvSpPr/>
      </dsp:nvSpPr>
      <dsp:spPr>
        <a:xfrm>
          <a:off x="2845066" y="1406303"/>
          <a:ext cx="1249815" cy="1249554"/>
        </a:xfrm>
        <a:prstGeom prst="ellipse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64F2D1B-30F9-4141-A3D9-778A3660AAFE}">
      <dsp:nvSpPr>
        <dsp:cNvPr id="0" name=""/>
        <dsp:cNvSpPr/>
      </dsp:nvSpPr>
      <dsp:spPr>
        <a:xfrm>
          <a:off x="4297601" y="1265444"/>
          <a:ext cx="4463573" cy="120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перевод Красной Армии на кадровую систему комплектования;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297601" y="1265444"/>
        <a:ext cx="4463573" cy="1209590"/>
      </dsp:txXfrm>
    </dsp:sp>
    <dsp:sp modelId="{6CCC27FD-8834-4412-9974-D0060BDCD628}">
      <dsp:nvSpPr>
        <dsp:cNvPr id="0" name=""/>
        <dsp:cNvSpPr/>
      </dsp:nvSpPr>
      <dsp:spPr>
        <a:xfrm>
          <a:off x="2845059" y="2918459"/>
          <a:ext cx="1249815" cy="1249554"/>
        </a:xfrm>
        <a:prstGeom prst="ellipse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B98FD3F-C237-4F42-8A93-92740F1F4872}">
      <dsp:nvSpPr>
        <dsp:cNvPr id="0" name=""/>
        <dsp:cNvSpPr/>
      </dsp:nvSpPr>
      <dsp:spPr>
        <a:xfrm>
          <a:off x="4410349" y="2933029"/>
          <a:ext cx="4287904" cy="120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снижение призывного возраста с 21 до 19 лет;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410349" y="2933029"/>
        <a:ext cx="4287904" cy="1209590"/>
      </dsp:txXfrm>
    </dsp:sp>
    <dsp:sp modelId="{3699E5B7-F5A9-4A8F-9E07-5A0D03DDD27A}">
      <dsp:nvSpPr>
        <dsp:cNvPr id="0" name=""/>
        <dsp:cNvSpPr/>
      </dsp:nvSpPr>
      <dsp:spPr>
        <a:xfrm>
          <a:off x="1836952" y="4045174"/>
          <a:ext cx="1249815" cy="1249554"/>
        </a:xfrm>
        <a:prstGeom prst="ellipse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284934B-1A0C-4E88-99AB-E15C93655CBD}">
      <dsp:nvSpPr>
        <dsp:cNvPr id="0" name=""/>
        <dsp:cNvSpPr/>
      </dsp:nvSpPr>
      <dsp:spPr>
        <a:xfrm>
          <a:off x="3794584" y="4032450"/>
          <a:ext cx="4966590" cy="120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расширение сети военных учебных заведений.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794584" y="4032450"/>
        <a:ext cx="4966590" cy="12095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7BB8B5-22F0-4C74-89F3-11F7804849E1}">
      <dsp:nvSpPr>
        <dsp:cNvPr id="0" name=""/>
        <dsp:cNvSpPr/>
      </dsp:nvSpPr>
      <dsp:spPr>
        <a:xfrm>
          <a:off x="0" y="0"/>
          <a:ext cx="6096000" cy="1641782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Состав вооружённых сил на территории Беларуси накануне войны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0" y="0"/>
        <a:ext cx="6096000" cy="1641782"/>
      </dsp:txXfrm>
    </dsp:sp>
    <dsp:sp modelId="{9B57C016-D5A0-42D8-BC68-1A0F824C6928}">
      <dsp:nvSpPr>
        <dsp:cNvPr id="0" name=""/>
        <dsp:cNvSpPr/>
      </dsp:nvSpPr>
      <dsp:spPr>
        <a:xfrm>
          <a:off x="2976" y="1641782"/>
          <a:ext cx="2030015" cy="3447743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Западный Особый военный округ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976" y="1641782"/>
        <a:ext cx="2030015" cy="3447743"/>
      </dsp:txXfrm>
    </dsp:sp>
    <dsp:sp modelId="{85B4B1B4-1D89-4F1E-A630-32397EEA60D2}">
      <dsp:nvSpPr>
        <dsp:cNvPr id="0" name=""/>
        <dsp:cNvSpPr/>
      </dsp:nvSpPr>
      <dsp:spPr>
        <a:xfrm>
          <a:off x="2032992" y="1641782"/>
          <a:ext cx="2030015" cy="3447743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Пинская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военная флотилия 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032992" y="1641782"/>
        <a:ext cx="2030015" cy="3447743"/>
      </dsp:txXfrm>
    </dsp:sp>
    <dsp:sp modelId="{F393E32C-35BE-4885-A1CA-FB6CD2232DF8}">
      <dsp:nvSpPr>
        <dsp:cNvPr id="0" name=""/>
        <dsp:cNvSpPr/>
      </dsp:nvSpPr>
      <dsp:spPr>
        <a:xfrm>
          <a:off x="4063007" y="1641782"/>
          <a:ext cx="2030015" cy="3447743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пограничные войска (11 погранотрядов)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063007" y="1641782"/>
        <a:ext cx="2030015" cy="3447743"/>
      </dsp:txXfrm>
    </dsp:sp>
    <dsp:sp modelId="{D0BD9613-2059-4156-A31A-35FBF5123E41}">
      <dsp:nvSpPr>
        <dsp:cNvPr id="0" name=""/>
        <dsp:cNvSpPr/>
      </dsp:nvSpPr>
      <dsp:spPr>
        <a:xfrm>
          <a:off x="0" y="5089525"/>
          <a:ext cx="6096000" cy="383082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7BB8B5-22F0-4C74-89F3-11F7804849E1}">
      <dsp:nvSpPr>
        <dsp:cNvPr id="0" name=""/>
        <dsp:cNvSpPr/>
      </dsp:nvSpPr>
      <dsp:spPr>
        <a:xfrm>
          <a:off x="0" y="0"/>
          <a:ext cx="8856983" cy="1641782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Положение в Западном Особом военном округе накануне войны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0" y="0"/>
        <a:ext cx="8856983" cy="1641782"/>
      </dsp:txXfrm>
    </dsp:sp>
    <dsp:sp modelId="{9B57C016-D5A0-42D8-BC68-1A0F824C6928}">
      <dsp:nvSpPr>
        <dsp:cNvPr id="0" name=""/>
        <dsp:cNvSpPr/>
      </dsp:nvSpPr>
      <dsp:spPr>
        <a:xfrm>
          <a:off x="4324" y="1641782"/>
          <a:ext cx="1474722" cy="3447743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недоуком-плектован-ность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личным составом и техникой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324" y="1641782"/>
        <a:ext cx="1474722" cy="3447743"/>
      </dsp:txXfrm>
    </dsp:sp>
    <dsp:sp modelId="{FE997385-A04B-4CCD-AB91-DE0F018D8C6E}">
      <dsp:nvSpPr>
        <dsp:cNvPr id="0" name=""/>
        <dsp:cNvSpPr/>
      </dsp:nvSpPr>
      <dsp:spPr>
        <a:xfrm>
          <a:off x="1479047" y="1641782"/>
          <a:ext cx="1474722" cy="3447743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наличие устаревших типов техники и самолётов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479047" y="1641782"/>
        <a:ext cx="1474722" cy="3447743"/>
      </dsp:txXfrm>
    </dsp:sp>
    <dsp:sp modelId="{FB9FF2C9-9E8D-4F23-90A6-C2AF5517A6B9}">
      <dsp:nvSpPr>
        <dsp:cNvPr id="0" name=""/>
        <dsp:cNvSpPr/>
      </dsp:nvSpPr>
      <dsp:spPr>
        <a:xfrm>
          <a:off x="2953769" y="1641782"/>
          <a:ext cx="1474722" cy="3447743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скученность военно-воздушных сил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953769" y="1641782"/>
        <a:ext cx="1474722" cy="3447743"/>
      </dsp:txXfrm>
    </dsp:sp>
    <dsp:sp modelId="{758E08D9-DB38-47DC-90A7-3C7B3029092C}">
      <dsp:nvSpPr>
        <dsp:cNvPr id="0" name=""/>
        <dsp:cNvSpPr/>
      </dsp:nvSpPr>
      <dsp:spPr>
        <a:xfrm>
          <a:off x="4428491" y="1641782"/>
          <a:ext cx="1474722" cy="3447743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отсутствие централи-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зованного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управления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428491" y="1641782"/>
        <a:ext cx="1474722" cy="3447743"/>
      </dsp:txXfrm>
    </dsp:sp>
    <dsp:sp modelId="{85B4B1B4-1D89-4F1E-A630-32397EEA60D2}">
      <dsp:nvSpPr>
        <dsp:cNvPr id="0" name=""/>
        <dsp:cNvSpPr/>
      </dsp:nvSpPr>
      <dsp:spPr>
        <a:xfrm>
          <a:off x="5903214" y="1641782"/>
          <a:ext cx="1474722" cy="3447743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отсутствие 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современ-ных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средств связи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903214" y="1641782"/>
        <a:ext cx="1474722" cy="3447743"/>
      </dsp:txXfrm>
    </dsp:sp>
    <dsp:sp modelId="{F393E32C-35BE-4885-A1CA-FB6CD2232DF8}">
      <dsp:nvSpPr>
        <dsp:cNvPr id="0" name=""/>
        <dsp:cNvSpPr/>
      </dsp:nvSpPr>
      <dsp:spPr>
        <a:xfrm>
          <a:off x="7377936" y="1641782"/>
          <a:ext cx="1474722" cy="3447743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низкий уровень дисциплины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7377936" y="1641782"/>
        <a:ext cx="1474722" cy="3447743"/>
      </dsp:txXfrm>
    </dsp:sp>
    <dsp:sp modelId="{D0BD9613-2059-4156-A31A-35FBF5123E41}">
      <dsp:nvSpPr>
        <dsp:cNvPr id="0" name=""/>
        <dsp:cNvSpPr/>
      </dsp:nvSpPr>
      <dsp:spPr>
        <a:xfrm>
          <a:off x="0" y="5089525"/>
          <a:ext cx="8856983" cy="383082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Радиальный список рисунков"/>
  <dgm:desc val="Служит для отображения связей с центральной идеей. Фигура уровня 1 содержит текст, а все фигуры уровня 2 содержат рисунок с соответствующим текстом. Ограничен четырьмя рисунками уровня 2.  Неиспользуемые рисунки не отображаются, но остаются доступными при смене макета. Рекомендуется использовать текст уровня 2 небольшого объема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Радиальный список рисунков"/>
  <dgm:desc val="Служит для отображения связей с центральной идеей. Фигура уровня 1 содержит текст, а все фигуры уровня 2 содержат рисунок с соответствующим текстом. Ограничен четырьмя рисунками уровня 2.  Неиспользуемые рисунки не отображаются, но остаются доступными при смене макета. Рекомендуется использовать текст уровня 2 небольшого объема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.jpg"/><Relationship Id="rId7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122" y="1844824"/>
            <a:ext cx="7488832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СССР и Беларусь накануне Великой Отечественной войны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7146" y="-21719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Военно-патриотическая и оборонно-массовая работа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4448" y="5257800"/>
            <a:ext cx="8858247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Важным направлением в деятельности государственных и общественных органов по укреплению обороноспособности страны являлась организация военно-пат-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риотической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оборонно-массовой работы. Её организаторами выступили ВКП(б) и ВЛКСМ. В 1922 г. ВЛКСМ взял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шефство над Военно-Морским Флотом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а в 1923 г. - 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над Военно-Воздушным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Флотом.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53565830"/>
              </p:ext>
            </p:extLst>
          </p:nvPr>
        </p:nvGraphicFramePr>
        <p:xfrm>
          <a:off x="611560" y="1268760"/>
          <a:ext cx="8761175" cy="386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1056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7146" y="-21719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Военно-патриотическая и оборонно-массовая работа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4448" y="5257800"/>
            <a:ext cx="8858247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Значительно увеличилось количество оборонных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физкультурных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обществ. Ак-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тивно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развернулась подготовка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значкистов «Готов к труду и обороне» (ГТО) и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Го-тов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 санитарной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обороне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(ГСО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 Проводились различные военизированные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похо-ды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военно-тактические игры, массовые учения по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противовоздушной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противо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-химической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обороне.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4" r="4289"/>
          <a:stretch/>
        </p:blipFill>
        <p:spPr bwMode="auto">
          <a:xfrm>
            <a:off x="184958" y="1342256"/>
            <a:ext cx="2867026" cy="365529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170660" y="1342256"/>
            <a:ext cx="280831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 ГТО 1 ступени. 1930-е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8" t="6652" r="20711" b="4901"/>
          <a:stretch/>
        </p:blipFill>
        <p:spPr bwMode="auto">
          <a:xfrm>
            <a:off x="6300192" y="1311686"/>
            <a:ext cx="2639922" cy="365529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427984" y="4628425"/>
            <a:ext cx="172819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ГСО. 1936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588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04582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Вооружённые Силы 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562807104"/>
              </p:ext>
            </p:extLst>
          </p:nvPr>
        </p:nvGraphicFramePr>
        <p:xfrm>
          <a:off x="194228" y="1340768"/>
          <a:ext cx="8761175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579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04582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Вооружённые Силы 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6999" y="5013176"/>
            <a:ext cx="8858247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Имелись проблемы с обеспечением Красной Армии новой боевой техникой. К 22 июня 1941 г. на вооружении воздушных сил находилось всего около 2000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самолё-тов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новых типов, а в танковых войсках имелось 594 танка КВ и 1225 – Т-34. Хотя к началу 1941 г. производство самолётов и танков увеличилось по сравнению с 1937 г. в 2 раза, а орудий и винтовок – более чем в 2,5 раза, оборонная промышленность не обеспечивала полностью нужд Красной Армии в новой технике и вооружении.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40" y="1268760"/>
            <a:ext cx="4818112" cy="361358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48064" y="1798279"/>
            <a:ext cx="3877182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Т-26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советский лёгкий танк. Создан на основе английского танка «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Виккерс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Mk.E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(так же известный как "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Виккерс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6-тон-ный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"), закупленного в 1930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 на вооружение в СССР в 1931 г. Танки Т-26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многочисленными в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ветской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армии на начало Великой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Отечес-твенной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насчитывалось 9998. В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же месяцы войны большинство этих танков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потеряно.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876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04582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Вооружённые Силы 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6999" y="5229200"/>
            <a:ext cx="8858247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предвоенные годы активизировали свою деятельность политические органы армии и флота. В январе 1939 г. Президиум Верховного Совета СССР утвердил но-вый текст присяги, который укреплял морально-политическое единство народа и армии, содействовал выполнению воинского долга и воспитанию бойцов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коман-диров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Красной Армии.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822" y="2654714"/>
            <a:ext cx="3032034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февраля 1939 г. все военнослужащие Красной Армии приняли новую военную присягу.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11"/>
          <a:stretch/>
        </p:blipFill>
        <p:spPr bwMode="auto">
          <a:xfrm>
            <a:off x="3419872" y="1307232"/>
            <a:ext cx="5514950" cy="377218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82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-72416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Западный Особый военный округ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59447282"/>
              </p:ext>
            </p:extLst>
          </p:nvPr>
        </p:nvGraphicFramePr>
        <p:xfrm>
          <a:off x="107504" y="1196752"/>
          <a:ext cx="609600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634" y="1484784"/>
            <a:ext cx="2553674" cy="354960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543343" y="5157192"/>
            <a:ext cx="230425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Рогачёв Д.Д., командующий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Пинской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военной флотилией, контр-адмирал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09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-72416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Западный Особый военный округ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29035" y="4714036"/>
            <a:ext cx="115212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Д.Г.Павлов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6999" y="5229200"/>
            <a:ext cx="8858247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Войсками Западного Особого военного округа командовал генерал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Д.Г.Павлов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чальником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штаба был генерал-майор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В.Е.Климовских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членом Военного совета – корпусной комиссар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А.Я.Фоминых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Главная задача округа заключалась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обеспе-чении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прикрытия западного направления от южной границы Литвы до северной границы Украины.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t="2479" r="3250" b="2308"/>
          <a:stretch/>
        </p:blipFill>
        <p:spPr bwMode="auto">
          <a:xfrm>
            <a:off x="467544" y="1413917"/>
            <a:ext cx="2075110" cy="313234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274" y="1412007"/>
            <a:ext cx="2205695" cy="313234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12776"/>
            <a:ext cx="2088232" cy="313234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822036" y="4736581"/>
            <a:ext cx="154817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В.Е.Климовских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39263" y="4736581"/>
            <a:ext cx="138615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А.Я.Фоминых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190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-72416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Западный Особый военный округ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92556383"/>
              </p:ext>
            </p:extLst>
          </p:nvPr>
        </p:nvGraphicFramePr>
        <p:xfrm>
          <a:off x="107504" y="1196752"/>
          <a:ext cx="885698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402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9512" y="2276872"/>
            <a:ext cx="87129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Мероприятия по укреплению обороноспособности страны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Военно-патриотическая и оборонно-массовая работа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Вооружённые Силы СССР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Западный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Особый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военный округ</a:t>
            </a: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Мероприятия по укреплению обороноспособности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5692" y="5589240"/>
            <a:ext cx="8858247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Воссоединение западных земель Беларуси и Украины с СССР имело важное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-но-экономическое и стратегическое значение. Более чем на 250 км отодвинулась западная граница, что являлось немаловажным фактором укрепления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безопас-ности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страны.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4426803"/>
            <a:ext cx="244827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Перенос государственной границы СССР на территории БССР. 1939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" t="14673" b="10177"/>
          <a:stretch/>
        </p:blipFill>
        <p:spPr bwMode="auto">
          <a:xfrm>
            <a:off x="2857500" y="1556792"/>
            <a:ext cx="6022200" cy="3697213"/>
          </a:xfrm>
          <a:prstGeom prst="rect">
            <a:avLst/>
          </a:prstGeom>
          <a:ln w="508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олилиния 4"/>
          <p:cNvSpPr/>
          <p:nvPr/>
        </p:nvSpPr>
        <p:spPr>
          <a:xfrm>
            <a:off x="2867025" y="3162300"/>
            <a:ext cx="1028700" cy="1905000"/>
          </a:xfrm>
          <a:custGeom>
            <a:avLst/>
            <a:gdLst>
              <a:gd name="connsiteX0" fmla="*/ 190500 w 1028700"/>
              <a:gd name="connsiteY0" fmla="*/ 0 h 1905000"/>
              <a:gd name="connsiteX1" fmla="*/ 142875 w 1028700"/>
              <a:gd name="connsiteY1" fmla="*/ 19050 h 1905000"/>
              <a:gd name="connsiteX2" fmla="*/ 123825 w 1028700"/>
              <a:gd name="connsiteY2" fmla="*/ 76200 h 1905000"/>
              <a:gd name="connsiteX3" fmla="*/ 104775 w 1028700"/>
              <a:gd name="connsiteY3" fmla="*/ 114300 h 1905000"/>
              <a:gd name="connsiteX4" fmla="*/ 114300 w 1028700"/>
              <a:gd name="connsiteY4" fmla="*/ 142875 h 1905000"/>
              <a:gd name="connsiteX5" fmla="*/ 123825 w 1028700"/>
              <a:gd name="connsiteY5" fmla="*/ 247650 h 1905000"/>
              <a:gd name="connsiteX6" fmla="*/ 66675 w 1028700"/>
              <a:gd name="connsiteY6" fmla="*/ 266700 h 1905000"/>
              <a:gd name="connsiteX7" fmla="*/ 0 w 1028700"/>
              <a:gd name="connsiteY7" fmla="*/ 333375 h 1905000"/>
              <a:gd name="connsiteX8" fmla="*/ 9525 w 1028700"/>
              <a:gd name="connsiteY8" fmla="*/ 390525 h 1905000"/>
              <a:gd name="connsiteX9" fmla="*/ 38100 w 1028700"/>
              <a:gd name="connsiteY9" fmla="*/ 419100 h 1905000"/>
              <a:gd name="connsiteX10" fmla="*/ 57150 w 1028700"/>
              <a:gd name="connsiteY10" fmla="*/ 447675 h 1905000"/>
              <a:gd name="connsiteX11" fmla="*/ 66675 w 1028700"/>
              <a:gd name="connsiteY11" fmla="*/ 476250 h 1905000"/>
              <a:gd name="connsiteX12" fmla="*/ 85725 w 1028700"/>
              <a:gd name="connsiteY12" fmla="*/ 504825 h 1905000"/>
              <a:gd name="connsiteX13" fmla="*/ 95250 w 1028700"/>
              <a:gd name="connsiteY13" fmla="*/ 533400 h 1905000"/>
              <a:gd name="connsiteX14" fmla="*/ 142875 w 1028700"/>
              <a:gd name="connsiteY14" fmla="*/ 590550 h 1905000"/>
              <a:gd name="connsiteX15" fmla="*/ 161925 w 1028700"/>
              <a:gd name="connsiteY15" fmla="*/ 647700 h 1905000"/>
              <a:gd name="connsiteX16" fmla="*/ 200025 w 1028700"/>
              <a:gd name="connsiteY16" fmla="*/ 704850 h 1905000"/>
              <a:gd name="connsiteX17" fmla="*/ 219075 w 1028700"/>
              <a:gd name="connsiteY17" fmla="*/ 733425 h 1905000"/>
              <a:gd name="connsiteX18" fmla="*/ 257175 w 1028700"/>
              <a:gd name="connsiteY18" fmla="*/ 781050 h 1905000"/>
              <a:gd name="connsiteX19" fmla="*/ 333375 w 1028700"/>
              <a:gd name="connsiteY19" fmla="*/ 819150 h 1905000"/>
              <a:gd name="connsiteX20" fmla="*/ 400050 w 1028700"/>
              <a:gd name="connsiteY20" fmla="*/ 866775 h 1905000"/>
              <a:gd name="connsiteX21" fmla="*/ 428625 w 1028700"/>
              <a:gd name="connsiteY21" fmla="*/ 923925 h 1905000"/>
              <a:gd name="connsiteX22" fmla="*/ 457200 w 1028700"/>
              <a:gd name="connsiteY22" fmla="*/ 981075 h 1905000"/>
              <a:gd name="connsiteX23" fmla="*/ 466725 w 1028700"/>
              <a:gd name="connsiteY23" fmla="*/ 1028700 h 1905000"/>
              <a:gd name="connsiteX24" fmla="*/ 485775 w 1028700"/>
              <a:gd name="connsiteY24" fmla="*/ 1057275 h 1905000"/>
              <a:gd name="connsiteX25" fmla="*/ 590550 w 1028700"/>
              <a:gd name="connsiteY25" fmla="*/ 1104900 h 1905000"/>
              <a:gd name="connsiteX26" fmla="*/ 619125 w 1028700"/>
              <a:gd name="connsiteY26" fmla="*/ 1123950 h 1905000"/>
              <a:gd name="connsiteX27" fmla="*/ 685800 w 1028700"/>
              <a:gd name="connsiteY27" fmla="*/ 1133475 h 1905000"/>
              <a:gd name="connsiteX28" fmla="*/ 704850 w 1028700"/>
              <a:gd name="connsiteY28" fmla="*/ 1162050 h 1905000"/>
              <a:gd name="connsiteX29" fmla="*/ 809625 w 1028700"/>
              <a:gd name="connsiteY29" fmla="*/ 1200150 h 1905000"/>
              <a:gd name="connsiteX30" fmla="*/ 819150 w 1028700"/>
              <a:gd name="connsiteY30" fmla="*/ 1276350 h 1905000"/>
              <a:gd name="connsiteX31" fmla="*/ 847725 w 1028700"/>
              <a:gd name="connsiteY31" fmla="*/ 1285875 h 1905000"/>
              <a:gd name="connsiteX32" fmla="*/ 885825 w 1028700"/>
              <a:gd name="connsiteY32" fmla="*/ 1295400 h 1905000"/>
              <a:gd name="connsiteX33" fmla="*/ 914400 w 1028700"/>
              <a:gd name="connsiteY33" fmla="*/ 1314450 h 1905000"/>
              <a:gd name="connsiteX34" fmla="*/ 971550 w 1028700"/>
              <a:gd name="connsiteY34" fmla="*/ 1333500 h 1905000"/>
              <a:gd name="connsiteX35" fmla="*/ 990600 w 1028700"/>
              <a:gd name="connsiteY35" fmla="*/ 1362075 h 1905000"/>
              <a:gd name="connsiteX36" fmla="*/ 1019175 w 1028700"/>
              <a:gd name="connsiteY36" fmla="*/ 1390650 h 1905000"/>
              <a:gd name="connsiteX37" fmla="*/ 1028700 w 1028700"/>
              <a:gd name="connsiteY37" fmla="*/ 1419225 h 1905000"/>
              <a:gd name="connsiteX38" fmla="*/ 1019175 w 1028700"/>
              <a:gd name="connsiteY38" fmla="*/ 1533525 h 1905000"/>
              <a:gd name="connsiteX39" fmla="*/ 990600 w 1028700"/>
              <a:gd name="connsiteY39" fmla="*/ 1552575 h 1905000"/>
              <a:gd name="connsiteX40" fmla="*/ 981075 w 1028700"/>
              <a:gd name="connsiteY40" fmla="*/ 1581150 h 1905000"/>
              <a:gd name="connsiteX41" fmla="*/ 990600 w 1028700"/>
              <a:gd name="connsiteY41" fmla="*/ 1619250 h 1905000"/>
              <a:gd name="connsiteX42" fmla="*/ 942975 w 1028700"/>
              <a:gd name="connsiteY42" fmla="*/ 1676400 h 1905000"/>
              <a:gd name="connsiteX43" fmla="*/ 952500 w 1028700"/>
              <a:gd name="connsiteY43" fmla="*/ 1714500 h 1905000"/>
              <a:gd name="connsiteX44" fmla="*/ 971550 w 1028700"/>
              <a:gd name="connsiteY44" fmla="*/ 1771650 h 1905000"/>
              <a:gd name="connsiteX45" fmla="*/ 981075 w 1028700"/>
              <a:gd name="connsiteY45" fmla="*/ 1847850 h 1905000"/>
              <a:gd name="connsiteX46" fmla="*/ 1000125 w 1028700"/>
              <a:gd name="connsiteY46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028700" h="1905000">
                <a:moveTo>
                  <a:pt x="190500" y="0"/>
                </a:moveTo>
                <a:cubicBezTo>
                  <a:pt x="174625" y="6350"/>
                  <a:pt x="154134" y="6183"/>
                  <a:pt x="142875" y="19050"/>
                </a:cubicBezTo>
                <a:cubicBezTo>
                  <a:pt x="129652" y="34162"/>
                  <a:pt x="132805" y="58239"/>
                  <a:pt x="123825" y="76200"/>
                </a:cubicBezTo>
                <a:lnTo>
                  <a:pt x="104775" y="114300"/>
                </a:lnTo>
                <a:cubicBezTo>
                  <a:pt x="107950" y="123825"/>
                  <a:pt x="108731" y="134521"/>
                  <a:pt x="114300" y="142875"/>
                </a:cubicBezTo>
                <a:cubicBezTo>
                  <a:pt x="141345" y="183442"/>
                  <a:pt x="185100" y="171057"/>
                  <a:pt x="123825" y="247650"/>
                </a:cubicBezTo>
                <a:cubicBezTo>
                  <a:pt x="111281" y="263330"/>
                  <a:pt x="66675" y="266700"/>
                  <a:pt x="66675" y="266700"/>
                </a:cubicBezTo>
                <a:cubicBezTo>
                  <a:pt x="23006" y="332204"/>
                  <a:pt x="50295" y="316610"/>
                  <a:pt x="0" y="333375"/>
                </a:cubicBezTo>
                <a:cubicBezTo>
                  <a:pt x="3175" y="352425"/>
                  <a:pt x="1681" y="372877"/>
                  <a:pt x="9525" y="390525"/>
                </a:cubicBezTo>
                <a:cubicBezTo>
                  <a:pt x="14996" y="402834"/>
                  <a:pt x="29476" y="408752"/>
                  <a:pt x="38100" y="419100"/>
                </a:cubicBezTo>
                <a:cubicBezTo>
                  <a:pt x="45429" y="427894"/>
                  <a:pt x="52030" y="437436"/>
                  <a:pt x="57150" y="447675"/>
                </a:cubicBezTo>
                <a:cubicBezTo>
                  <a:pt x="61640" y="456655"/>
                  <a:pt x="62185" y="467270"/>
                  <a:pt x="66675" y="476250"/>
                </a:cubicBezTo>
                <a:cubicBezTo>
                  <a:pt x="71795" y="486489"/>
                  <a:pt x="80605" y="494586"/>
                  <a:pt x="85725" y="504825"/>
                </a:cubicBezTo>
                <a:cubicBezTo>
                  <a:pt x="90215" y="513805"/>
                  <a:pt x="89681" y="525046"/>
                  <a:pt x="95250" y="533400"/>
                </a:cubicBezTo>
                <a:cubicBezTo>
                  <a:pt x="125158" y="578262"/>
                  <a:pt x="122100" y="543805"/>
                  <a:pt x="142875" y="590550"/>
                </a:cubicBezTo>
                <a:cubicBezTo>
                  <a:pt x="151030" y="608900"/>
                  <a:pt x="150786" y="630992"/>
                  <a:pt x="161925" y="647700"/>
                </a:cubicBezTo>
                <a:lnTo>
                  <a:pt x="200025" y="704850"/>
                </a:lnTo>
                <a:cubicBezTo>
                  <a:pt x="206375" y="714375"/>
                  <a:pt x="215455" y="722565"/>
                  <a:pt x="219075" y="733425"/>
                </a:cubicBezTo>
                <a:cubicBezTo>
                  <a:pt x="232220" y="772860"/>
                  <a:pt x="220246" y="756431"/>
                  <a:pt x="257175" y="781050"/>
                </a:cubicBezTo>
                <a:cubicBezTo>
                  <a:pt x="292733" y="834388"/>
                  <a:pt x="255156" y="793077"/>
                  <a:pt x="333375" y="819150"/>
                </a:cubicBezTo>
                <a:cubicBezTo>
                  <a:pt x="341732" y="821936"/>
                  <a:pt x="399147" y="866098"/>
                  <a:pt x="400050" y="866775"/>
                </a:cubicBezTo>
                <a:cubicBezTo>
                  <a:pt x="423991" y="938599"/>
                  <a:pt x="391696" y="850067"/>
                  <a:pt x="428625" y="923925"/>
                </a:cubicBezTo>
                <a:cubicBezTo>
                  <a:pt x="468060" y="1002795"/>
                  <a:pt x="402605" y="899183"/>
                  <a:pt x="457200" y="981075"/>
                </a:cubicBezTo>
                <a:cubicBezTo>
                  <a:pt x="460375" y="996950"/>
                  <a:pt x="461041" y="1013541"/>
                  <a:pt x="466725" y="1028700"/>
                </a:cubicBezTo>
                <a:cubicBezTo>
                  <a:pt x="470745" y="1039419"/>
                  <a:pt x="477160" y="1049737"/>
                  <a:pt x="485775" y="1057275"/>
                </a:cubicBezTo>
                <a:cubicBezTo>
                  <a:pt x="534599" y="1099996"/>
                  <a:pt x="535887" y="1093967"/>
                  <a:pt x="590550" y="1104900"/>
                </a:cubicBezTo>
                <a:cubicBezTo>
                  <a:pt x="600075" y="1111250"/>
                  <a:pt x="608160" y="1120661"/>
                  <a:pt x="619125" y="1123950"/>
                </a:cubicBezTo>
                <a:cubicBezTo>
                  <a:pt x="640629" y="1130401"/>
                  <a:pt x="665284" y="1124357"/>
                  <a:pt x="685800" y="1133475"/>
                </a:cubicBezTo>
                <a:cubicBezTo>
                  <a:pt x="696261" y="1138124"/>
                  <a:pt x="696755" y="1153955"/>
                  <a:pt x="704850" y="1162050"/>
                </a:cubicBezTo>
                <a:cubicBezTo>
                  <a:pt x="731903" y="1189103"/>
                  <a:pt x="774675" y="1193160"/>
                  <a:pt x="809625" y="1200150"/>
                </a:cubicBezTo>
                <a:cubicBezTo>
                  <a:pt x="812800" y="1225550"/>
                  <a:pt x="808754" y="1252959"/>
                  <a:pt x="819150" y="1276350"/>
                </a:cubicBezTo>
                <a:cubicBezTo>
                  <a:pt x="823228" y="1285525"/>
                  <a:pt x="838071" y="1283117"/>
                  <a:pt x="847725" y="1285875"/>
                </a:cubicBezTo>
                <a:cubicBezTo>
                  <a:pt x="860312" y="1289471"/>
                  <a:pt x="873125" y="1292225"/>
                  <a:pt x="885825" y="1295400"/>
                </a:cubicBezTo>
                <a:cubicBezTo>
                  <a:pt x="895350" y="1301750"/>
                  <a:pt x="903939" y="1309801"/>
                  <a:pt x="914400" y="1314450"/>
                </a:cubicBezTo>
                <a:cubicBezTo>
                  <a:pt x="932750" y="1322605"/>
                  <a:pt x="971550" y="1333500"/>
                  <a:pt x="971550" y="1333500"/>
                </a:cubicBezTo>
                <a:cubicBezTo>
                  <a:pt x="977900" y="1343025"/>
                  <a:pt x="983271" y="1353281"/>
                  <a:pt x="990600" y="1362075"/>
                </a:cubicBezTo>
                <a:cubicBezTo>
                  <a:pt x="999224" y="1372423"/>
                  <a:pt x="1011703" y="1379442"/>
                  <a:pt x="1019175" y="1390650"/>
                </a:cubicBezTo>
                <a:cubicBezTo>
                  <a:pt x="1024744" y="1399004"/>
                  <a:pt x="1025525" y="1409700"/>
                  <a:pt x="1028700" y="1419225"/>
                </a:cubicBezTo>
                <a:cubicBezTo>
                  <a:pt x="1025525" y="1457325"/>
                  <a:pt x="1029678" y="1496764"/>
                  <a:pt x="1019175" y="1533525"/>
                </a:cubicBezTo>
                <a:cubicBezTo>
                  <a:pt x="1016030" y="1544532"/>
                  <a:pt x="997751" y="1543636"/>
                  <a:pt x="990600" y="1552575"/>
                </a:cubicBezTo>
                <a:cubicBezTo>
                  <a:pt x="984328" y="1560415"/>
                  <a:pt x="984250" y="1571625"/>
                  <a:pt x="981075" y="1581150"/>
                </a:cubicBezTo>
                <a:cubicBezTo>
                  <a:pt x="984250" y="1593850"/>
                  <a:pt x="992451" y="1606291"/>
                  <a:pt x="990600" y="1619250"/>
                </a:cubicBezTo>
                <a:cubicBezTo>
                  <a:pt x="988390" y="1634721"/>
                  <a:pt x="951037" y="1668338"/>
                  <a:pt x="942975" y="1676400"/>
                </a:cubicBezTo>
                <a:cubicBezTo>
                  <a:pt x="946150" y="1689100"/>
                  <a:pt x="948738" y="1701961"/>
                  <a:pt x="952500" y="1714500"/>
                </a:cubicBezTo>
                <a:cubicBezTo>
                  <a:pt x="958270" y="1733734"/>
                  <a:pt x="971550" y="1771650"/>
                  <a:pt x="971550" y="1771650"/>
                </a:cubicBezTo>
                <a:cubicBezTo>
                  <a:pt x="974725" y="1797050"/>
                  <a:pt x="975712" y="1822821"/>
                  <a:pt x="981075" y="1847850"/>
                </a:cubicBezTo>
                <a:cubicBezTo>
                  <a:pt x="985282" y="1867485"/>
                  <a:pt x="1000125" y="1905000"/>
                  <a:pt x="1000125" y="1905000"/>
                </a:cubicBezTo>
              </a:path>
            </a:pathLst>
          </a:custGeom>
          <a:ln w="444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5714880" y="1571625"/>
            <a:ext cx="809745" cy="3686175"/>
          </a:xfrm>
          <a:custGeom>
            <a:avLst/>
            <a:gdLst>
              <a:gd name="connsiteX0" fmla="*/ 695445 w 809745"/>
              <a:gd name="connsiteY0" fmla="*/ 0 h 3686175"/>
              <a:gd name="connsiteX1" fmla="*/ 743070 w 809745"/>
              <a:gd name="connsiteY1" fmla="*/ 57150 h 3686175"/>
              <a:gd name="connsiteX2" fmla="*/ 762120 w 809745"/>
              <a:gd name="connsiteY2" fmla="*/ 114300 h 3686175"/>
              <a:gd name="connsiteX3" fmla="*/ 771645 w 809745"/>
              <a:gd name="connsiteY3" fmla="*/ 238125 h 3686175"/>
              <a:gd name="connsiteX4" fmla="*/ 781170 w 809745"/>
              <a:gd name="connsiteY4" fmla="*/ 266700 h 3686175"/>
              <a:gd name="connsiteX5" fmla="*/ 809745 w 809745"/>
              <a:gd name="connsiteY5" fmla="*/ 276225 h 3686175"/>
              <a:gd name="connsiteX6" fmla="*/ 800220 w 809745"/>
              <a:gd name="connsiteY6" fmla="*/ 304800 h 3686175"/>
              <a:gd name="connsiteX7" fmla="*/ 771645 w 809745"/>
              <a:gd name="connsiteY7" fmla="*/ 314325 h 3686175"/>
              <a:gd name="connsiteX8" fmla="*/ 762120 w 809745"/>
              <a:gd name="connsiteY8" fmla="*/ 361950 h 3686175"/>
              <a:gd name="connsiteX9" fmla="*/ 752595 w 809745"/>
              <a:gd name="connsiteY9" fmla="*/ 390525 h 3686175"/>
              <a:gd name="connsiteX10" fmla="*/ 743070 w 809745"/>
              <a:gd name="connsiteY10" fmla="*/ 466725 h 3686175"/>
              <a:gd name="connsiteX11" fmla="*/ 714495 w 809745"/>
              <a:gd name="connsiteY11" fmla="*/ 561975 h 3686175"/>
              <a:gd name="connsiteX12" fmla="*/ 657345 w 809745"/>
              <a:gd name="connsiteY12" fmla="*/ 590550 h 3686175"/>
              <a:gd name="connsiteX13" fmla="*/ 628770 w 809745"/>
              <a:gd name="connsiteY13" fmla="*/ 609600 h 3686175"/>
              <a:gd name="connsiteX14" fmla="*/ 571620 w 809745"/>
              <a:gd name="connsiteY14" fmla="*/ 666750 h 3686175"/>
              <a:gd name="connsiteX15" fmla="*/ 543045 w 809745"/>
              <a:gd name="connsiteY15" fmla="*/ 685800 h 3686175"/>
              <a:gd name="connsiteX16" fmla="*/ 523995 w 809745"/>
              <a:gd name="connsiteY16" fmla="*/ 714375 h 3686175"/>
              <a:gd name="connsiteX17" fmla="*/ 504945 w 809745"/>
              <a:gd name="connsiteY17" fmla="*/ 752475 h 3686175"/>
              <a:gd name="connsiteX18" fmla="*/ 476370 w 809745"/>
              <a:gd name="connsiteY18" fmla="*/ 771525 h 3686175"/>
              <a:gd name="connsiteX19" fmla="*/ 457320 w 809745"/>
              <a:gd name="connsiteY19" fmla="*/ 800100 h 3686175"/>
              <a:gd name="connsiteX20" fmla="*/ 419220 w 809745"/>
              <a:gd name="connsiteY20" fmla="*/ 857250 h 3686175"/>
              <a:gd name="connsiteX21" fmla="*/ 362070 w 809745"/>
              <a:gd name="connsiteY21" fmla="*/ 876300 h 3686175"/>
              <a:gd name="connsiteX22" fmla="*/ 333495 w 809745"/>
              <a:gd name="connsiteY22" fmla="*/ 904875 h 3686175"/>
              <a:gd name="connsiteX23" fmla="*/ 323970 w 809745"/>
              <a:gd name="connsiteY23" fmla="*/ 933450 h 3686175"/>
              <a:gd name="connsiteX24" fmla="*/ 362070 w 809745"/>
              <a:gd name="connsiteY24" fmla="*/ 1009650 h 3686175"/>
              <a:gd name="connsiteX25" fmla="*/ 333495 w 809745"/>
              <a:gd name="connsiteY25" fmla="*/ 1152525 h 3686175"/>
              <a:gd name="connsiteX26" fmla="*/ 285870 w 809745"/>
              <a:gd name="connsiteY26" fmla="*/ 1209675 h 3686175"/>
              <a:gd name="connsiteX27" fmla="*/ 247770 w 809745"/>
              <a:gd name="connsiteY27" fmla="*/ 1266825 h 3686175"/>
              <a:gd name="connsiteX28" fmla="*/ 238245 w 809745"/>
              <a:gd name="connsiteY28" fmla="*/ 1295400 h 3686175"/>
              <a:gd name="connsiteX29" fmla="*/ 181095 w 809745"/>
              <a:gd name="connsiteY29" fmla="*/ 1323975 h 3686175"/>
              <a:gd name="connsiteX30" fmla="*/ 171570 w 809745"/>
              <a:gd name="connsiteY30" fmla="*/ 1457325 h 3686175"/>
              <a:gd name="connsiteX31" fmla="*/ 142995 w 809745"/>
              <a:gd name="connsiteY31" fmla="*/ 1476375 h 3686175"/>
              <a:gd name="connsiteX32" fmla="*/ 123945 w 809745"/>
              <a:gd name="connsiteY32" fmla="*/ 1552575 h 3686175"/>
              <a:gd name="connsiteX33" fmla="*/ 95370 w 809745"/>
              <a:gd name="connsiteY33" fmla="*/ 1571625 h 3686175"/>
              <a:gd name="connsiteX34" fmla="*/ 47745 w 809745"/>
              <a:gd name="connsiteY34" fmla="*/ 1628775 h 3686175"/>
              <a:gd name="connsiteX35" fmla="*/ 38220 w 809745"/>
              <a:gd name="connsiteY35" fmla="*/ 1657350 h 3686175"/>
              <a:gd name="connsiteX36" fmla="*/ 38220 w 809745"/>
              <a:gd name="connsiteY36" fmla="*/ 1971675 h 3686175"/>
              <a:gd name="connsiteX37" fmla="*/ 19170 w 809745"/>
              <a:gd name="connsiteY37" fmla="*/ 2000250 h 3686175"/>
              <a:gd name="connsiteX38" fmla="*/ 9645 w 809745"/>
              <a:gd name="connsiteY38" fmla="*/ 2238375 h 3686175"/>
              <a:gd name="connsiteX39" fmla="*/ 120 w 809745"/>
              <a:gd name="connsiteY39" fmla="*/ 2266950 h 3686175"/>
              <a:gd name="connsiteX40" fmla="*/ 9645 w 809745"/>
              <a:gd name="connsiteY40" fmla="*/ 2466975 h 3686175"/>
              <a:gd name="connsiteX41" fmla="*/ 38220 w 809745"/>
              <a:gd name="connsiteY41" fmla="*/ 2486025 h 3686175"/>
              <a:gd name="connsiteX42" fmla="*/ 85845 w 809745"/>
              <a:gd name="connsiteY42" fmla="*/ 2562225 h 3686175"/>
              <a:gd name="connsiteX43" fmla="*/ 123945 w 809745"/>
              <a:gd name="connsiteY43" fmla="*/ 2571750 h 3686175"/>
              <a:gd name="connsiteX44" fmla="*/ 142995 w 809745"/>
              <a:gd name="connsiteY44" fmla="*/ 2600325 h 3686175"/>
              <a:gd name="connsiteX45" fmla="*/ 162045 w 809745"/>
              <a:gd name="connsiteY45" fmla="*/ 2676525 h 3686175"/>
              <a:gd name="connsiteX46" fmla="*/ 190620 w 809745"/>
              <a:gd name="connsiteY46" fmla="*/ 2686050 h 3686175"/>
              <a:gd name="connsiteX47" fmla="*/ 238245 w 809745"/>
              <a:gd name="connsiteY47" fmla="*/ 2743200 h 3686175"/>
              <a:gd name="connsiteX48" fmla="*/ 247770 w 809745"/>
              <a:gd name="connsiteY48" fmla="*/ 2790825 h 3686175"/>
              <a:gd name="connsiteX49" fmla="*/ 285870 w 809745"/>
              <a:gd name="connsiteY49" fmla="*/ 2800350 h 3686175"/>
              <a:gd name="connsiteX50" fmla="*/ 400170 w 809745"/>
              <a:gd name="connsiteY50" fmla="*/ 2809875 h 3686175"/>
              <a:gd name="connsiteX51" fmla="*/ 390645 w 809745"/>
              <a:gd name="connsiteY51" fmla="*/ 2838450 h 3686175"/>
              <a:gd name="connsiteX52" fmla="*/ 362070 w 809745"/>
              <a:gd name="connsiteY52" fmla="*/ 2876550 h 3686175"/>
              <a:gd name="connsiteX53" fmla="*/ 352545 w 809745"/>
              <a:gd name="connsiteY53" fmla="*/ 2971800 h 3686175"/>
              <a:gd name="connsiteX54" fmla="*/ 333495 w 809745"/>
              <a:gd name="connsiteY54" fmla="*/ 3019425 h 3686175"/>
              <a:gd name="connsiteX55" fmla="*/ 314445 w 809745"/>
              <a:gd name="connsiteY55" fmla="*/ 3095625 h 3686175"/>
              <a:gd name="connsiteX56" fmla="*/ 400170 w 809745"/>
              <a:gd name="connsiteY56" fmla="*/ 3105150 h 3686175"/>
              <a:gd name="connsiteX57" fmla="*/ 362070 w 809745"/>
              <a:gd name="connsiteY57" fmla="*/ 3200400 h 3686175"/>
              <a:gd name="connsiteX58" fmla="*/ 352545 w 809745"/>
              <a:gd name="connsiteY58" fmla="*/ 3228975 h 3686175"/>
              <a:gd name="connsiteX59" fmla="*/ 371595 w 809745"/>
              <a:gd name="connsiteY59" fmla="*/ 3286125 h 3686175"/>
              <a:gd name="connsiteX60" fmla="*/ 323970 w 809745"/>
              <a:gd name="connsiteY60" fmla="*/ 3543300 h 3686175"/>
              <a:gd name="connsiteX61" fmla="*/ 362070 w 809745"/>
              <a:gd name="connsiteY61" fmla="*/ 3562350 h 3686175"/>
              <a:gd name="connsiteX62" fmla="*/ 323970 w 809745"/>
              <a:gd name="connsiteY62" fmla="*/ 3600450 h 3686175"/>
              <a:gd name="connsiteX63" fmla="*/ 343020 w 809745"/>
              <a:gd name="connsiteY63" fmla="*/ 3629025 h 3686175"/>
              <a:gd name="connsiteX64" fmla="*/ 371595 w 809745"/>
              <a:gd name="connsiteY64" fmla="*/ 3686175 h 3686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809745" h="3686175">
                <a:moveTo>
                  <a:pt x="695445" y="0"/>
                </a:moveTo>
                <a:cubicBezTo>
                  <a:pt x="711320" y="19050"/>
                  <a:pt x="730575" y="35730"/>
                  <a:pt x="743070" y="57150"/>
                </a:cubicBezTo>
                <a:cubicBezTo>
                  <a:pt x="753188" y="74495"/>
                  <a:pt x="762120" y="114300"/>
                  <a:pt x="762120" y="114300"/>
                </a:cubicBezTo>
                <a:cubicBezTo>
                  <a:pt x="765295" y="155575"/>
                  <a:pt x="766510" y="197048"/>
                  <a:pt x="771645" y="238125"/>
                </a:cubicBezTo>
                <a:cubicBezTo>
                  <a:pt x="772890" y="248088"/>
                  <a:pt x="774070" y="259600"/>
                  <a:pt x="781170" y="266700"/>
                </a:cubicBezTo>
                <a:cubicBezTo>
                  <a:pt x="788270" y="273800"/>
                  <a:pt x="800220" y="273050"/>
                  <a:pt x="809745" y="276225"/>
                </a:cubicBezTo>
                <a:cubicBezTo>
                  <a:pt x="806570" y="285750"/>
                  <a:pt x="807320" y="297700"/>
                  <a:pt x="800220" y="304800"/>
                </a:cubicBezTo>
                <a:cubicBezTo>
                  <a:pt x="793120" y="311900"/>
                  <a:pt x="777214" y="305971"/>
                  <a:pt x="771645" y="314325"/>
                </a:cubicBezTo>
                <a:cubicBezTo>
                  <a:pt x="762665" y="327795"/>
                  <a:pt x="766047" y="346244"/>
                  <a:pt x="762120" y="361950"/>
                </a:cubicBezTo>
                <a:cubicBezTo>
                  <a:pt x="759685" y="371690"/>
                  <a:pt x="755770" y="381000"/>
                  <a:pt x="752595" y="390525"/>
                </a:cubicBezTo>
                <a:cubicBezTo>
                  <a:pt x="749420" y="415925"/>
                  <a:pt x="746453" y="441352"/>
                  <a:pt x="743070" y="466725"/>
                </a:cubicBezTo>
                <a:cubicBezTo>
                  <a:pt x="737536" y="508231"/>
                  <a:pt x="743138" y="533332"/>
                  <a:pt x="714495" y="561975"/>
                </a:cubicBezTo>
                <a:cubicBezTo>
                  <a:pt x="696031" y="580439"/>
                  <a:pt x="680586" y="582803"/>
                  <a:pt x="657345" y="590550"/>
                </a:cubicBezTo>
                <a:cubicBezTo>
                  <a:pt x="647820" y="596900"/>
                  <a:pt x="637326" y="601995"/>
                  <a:pt x="628770" y="609600"/>
                </a:cubicBezTo>
                <a:cubicBezTo>
                  <a:pt x="608634" y="627498"/>
                  <a:pt x="594036" y="651806"/>
                  <a:pt x="571620" y="666750"/>
                </a:cubicBezTo>
                <a:lnTo>
                  <a:pt x="543045" y="685800"/>
                </a:lnTo>
                <a:cubicBezTo>
                  <a:pt x="536695" y="695325"/>
                  <a:pt x="529675" y="704436"/>
                  <a:pt x="523995" y="714375"/>
                </a:cubicBezTo>
                <a:cubicBezTo>
                  <a:pt x="516950" y="726703"/>
                  <a:pt x="514035" y="741567"/>
                  <a:pt x="504945" y="752475"/>
                </a:cubicBezTo>
                <a:cubicBezTo>
                  <a:pt x="497616" y="761269"/>
                  <a:pt x="485895" y="765175"/>
                  <a:pt x="476370" y="771525"/>
                </a:cubicBezTo>
                <a:cubicBezTo>
                  <a:pt x="470020" y="781050"/>
                  <a:pt x="462440" y="789861"/>
                  <a:pt x="457320" y="800100"/>
                </a:cubicBezTo>
                <a:cubicBezTo>
                  <a:pt x="442174" y="830393"/>
                  <a:pt x="456721" y="836416"/>
                  <a:pt x="419220" y="857250"/>
                </a:cubicBezTo>
                <a:cubicBezTo>
                  <a:pt x="401667" y="867002"/>
                  <a:pt x="362070" y="876300"/>
                  <a:pt x="362070" y="876300"/>
                </a:cubicBezTo>
                <a:cubicBezTo>
                  <a:pt x="352545" y="885825"/>
                  <a:pt x="340967" y="893667"/>
                  <a:pt x="333495" y="904875"/>
                </a:cubicBezTo>
                <a:cubicBezTo>
                  <a:pt x="327926" y="913229"/>
                  <a:pt x="322725" y="923487"/>
                  <a:pt x="323970" y="933450"/>
                </a:cubicBezTo>
                <a:cubicBezTo>
                  <a:pt x="327555" y="962129"/>
                  <a:pt x="346737" y="986650"/>
                  <a:pt x="362070" y="1009650"/>
                </a:cubicBezTo>
                <a:cubicBezTo>
                  <a:pt x="315539" y="1079446"/>
                  <a:pt x="364922" y="995390"/>
                  <a:pt x="333495" y="1152525"/>
                </a:cubicBezTo>
                <a:cubicBezTo>
                  <a:pt x="329568" y="1172161"/>
                  <a:pt x="295953" y="1196712"/>
                  <a:pt x="285870" y="1209675"/>
                </a:cubicBezTo>
                <a:cubicBezTo>
                  <a:pt x="271814" y="1227747"/>
                  <a:pt x="260470" y="1247775"/>
                  <a:pt x="247770" y="1266825"/>
                </a:cubicBezTo>
                <a:cubicBezTo>
                  <a:pt x="242201" y="1275179"/>
                  <a:pt x="244517" y="1287560"/>
                  <a:pt x="238245" y="1295400"/>
                </a:cubicBezTo>
                <a:cubicBezTo>
                  <a:pt x="224816" y="1312186"/>
                  <a:pt x="199919" y="1317700"/>
                  <a:pt x="181095" y="1323975"/>
                </a:cubicBezTo>
                <a:cubicBezTo>
                  <a:pt x="177920" y="1368425"/>
                  <a:pt x="182378" y="1414092"/>
                  <a:pt x="171570" y="1457325"/>
                </a:cubicBezTo>
                <a:cubicBezTo>
                  <a:pt x="168794" y="1468431"/>
                  <a:pt x="150146" y="1467436"/>
                  <a:pt x="142995" y="1476375"/>
                </a:cubicBezTo>
                <a:cubicBezTo>
                  <a:pt x="133272" y="1488528"/>
                  <a:pt x="127503" y="1546349"/>
                  <a:pt x="123945" y="1552575"/>
                </a:cubicBezTo>
                <a:cubicBezTo>
                  <a:pt x="118265" y="1562514"/>
                  <a:pt x="104164" y="1564296"/>
                  <a:pt x="95370" y="1571625"/>
                </a:cubicBezTo>
                <a:cubicBezTo>
                  <a:pt x="77314" y="1586672"/>
                  <a:pt x="58449" y="1607368"/>
                  <a:pt x="47745" y="1628775"/>
                </a:cubicBezTo>
                <a:cubicBezTo>
                  <a:pt x="43255" y="1637755"/>
                  <a:pt x="41395" y="1647825"/>
                  <a:pt x="38220" y="1657350"/>
                </a:cubicBezTo>
                <a:cubicBezTo>
                  <a:pt x="43754" y="1762497"/>
                  <a:pt x="56721" y="1866837"/>
                  <a:pt x="38220" y="1971675"/>
                </a:cubicBezTo>
                <a:cubicBezTo>
                  <a:pt x="36231" y="1982948"/>
                  <a:pt x="25520" y="1990725"/>
                  <a:pt x="19170" y="2000250"/>
                </a:cubicBezTo>
                <a:cubicBezTo>
                  <a:pt x="15995" y="2079625"/>
                  <a:pt x="15305" y="2159138"/>
                  <a:pt x="9645" y="2238375"/>
                </a:cubicBezTo>
                <a:cubicBezTo>
                  <a:pt x="8930" y="2248390"/>
                  <a:pt x="120" y="2256910"/>
                  <a:pt x="120" y="2266950"/>
                </a:cubicBezTo>
                <a:cubicBezTo>
                  <a:pt x="120" y="2333701"/>
                  <a:pt x="-1792" y="2401212"/>
                  <a:pt x="9645" y="2466975"/>
                </a:cubicBezTo>
                <a:cubicBezTo>
                  <a:pt x="11606" y="2478253"/>
                  <a:pt x="28695" y="2479675"/>
                  <a:pt x="38220" y="2486025"/>
                </a:cubicBezTo>
                <a:cubicBezTo>
                  <a:pt x="53535" y="2531971"/>
                  <a:pt x="44755" y="2544615"/>
                  <a:pt x="85845" y="2562225"/>
                </a:cubicBezTo>
                <a:cubicBezTo>
                  <a:pt x="97877" y="2567382"/>
                  <a:pt x="111245" y="2568575"/>
                  <a:pt x="123945" y="2571750"/>
                </a:cubicBezTo>
                <a:cubicBezTo>
                  <a:pt x="130295" y="2581275"/>
                  <a:pt x="139083" y="2589567"/>
                  <a:pt x="142995" y="2600325"/>
                </a:cubicBezTo>
                <a:cubicBezTo>
                  <a:pt x="151942" y="2624930"/>
                  <a:pt x="137207" y="2668246"/>
                  <a:pt x="162045" y="2676525"/>
                </a:cubicBezTo>
                <a:lnTo>
                  <a:pt x="190620" y="2686050"/>
                </a:lnTo>
                <a:cubicBezTo>
                  <a:pt x="205444" y="2700874"/>
                  <a:pt x="230288" y="2721982"/>
                  <a:pt x="238245" y="2743200"/>
                </a:cubicBezTo>
                <a:cubicBezTo>
                  <a:pt x="243929" y="2758359"/>
                  <a:pt x="237406" y="2778388"/>
                  <a:pt x="247770" y="2790825"/>
                </a:cubicBezTo>
                <a:cubicBezTo>
                  <a:pt x="256151" y="2800882"/>
                  <a:pt x="272880" y="2798726"/>
                  <a:pt x="285870" y="2800350"/>
                </a:cubicBezTo>
                <a:cubicBezTo>
                  <a:pt x="323807" y="2805092"/>
                  <a:pt x="362070" y="2806700"/>
                  <a:pt x="400170" y="2809875"/>
                </a:cubicBezTo>
                <a:cubicBezTo>
                  <a:pt x="396995" y="2819400"/>
                  <a:pt x="395626" y="2829733"/>
                  <a:pt x="390645" y="2838450"/>
                </a:cubicBezTo>
                <a:cubicBezTo>
                  <a:pt x="382769" y="2852233"/>
                  <a:pt x="366431" y="2861286"/>
                  <a:pt x="362070" y="2876550"/>
                </a:cubicBezTo>
                <a:cubicBezTo>
                  <a:pt x="353304" y="2907231"/>
                  <a:pt x="358803" y="2940511"/>
                  <a:pt x="352545" y="2971800"/>
                </a:cubicBezTo>
                <a:cubicBezTo>
                  <a:pt x="349192" y="2988566"/>
                  <a:pt x="338523" y="3003083"/>
                  <a:pt x="333495" y="3019425"/>
                </a:cubicBezTo>
                <a:cubicBezTo>
                  <a:pt x="325795" y="3044449"/>
                  <a:pt x="320795" y="3070225"/>
                  <a:pt x="314445" y="3095625"/>
                </a:cubicBezTo>
                <a:cubicBezTo>
                  <a:pt x="343020" y="3098800"/>
                  <a:pt x="381069" y="3083661"/>
                  <a:pt x="400170" y="3105150"/>
                </a:cubicBezTo>
                <a:cubicBezTo>
                  <a:pt x="444968" y="3155547"/>
                  <a:pt x="387015" y="3183770"/>
                  <a:pt x="362070" y="3200400"/>
                </a:cubicBezTo>
                <a:cubicBezTo>
                  <a:pt x="358895" y="3209925"/>
                  <a:pt x="351436" y="3218996"/>
                  <a:pt x="352545" y="3228975"/>
                </a:cubicBezTo>
                <a:cubicBezTo>
                  <a:pt x="354763" y="3248933"/>
                  <a:pt x="371595" y="3286125"/>
                  <a:pt x="371595" y="3286125"/>
                </a:cubicBezTo>
                <a:cubicBezTo>
                  <a:pt x="341600" y="3526084"/>
                  <a:pt x="385617" y="3450829"/>
                  <a:pt x="323970" y="3543300"/>
                </a:cubicBezTo>
                <a:cubicBezTo>
                  <a:pt x="336670" y="3549650"/>
                  <a:pt x="354765" y="3550174"/>
                  <a:pt x="362070" y="3562350"/>
                </a:cubicBezTo>
                <a:cubicBezTo>
                  <a:pt x="379003" y="3590572"/>
                  <a:pt x="332437" y="3597628"/>
                  <a:pt x="323970" y="3600450"/>
                </a:cubicBezTo>
                <a:cubicBezTo>
                  <a:pt x="330320" y="3609975"/>
                  <a:pt x="338511" y="3618503"/>
                  <a:pt x="343020" y="3629025"/>
                </a:cubicBezTo>
                <a:cubicBezTo>
                  <a:pt x="369352" y="3690466"/>
                  <a:pt x="333253" y="3647833"/>
                  <a:pt x="371595" y="3686175"/>
                </a:cubicBezTo>
              </a:path>
            </a:pathLst>
          </a:cu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381376" y="1916832"/>
            <a:ext cx="2990824" cy="1944216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751710" y="3068960"/>
            <a:ext cx="1963170" cy="1220386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914006" y="3861048"/>
            <a:ext cx="1666106" cy="1039458"/>
          </a:xfrm>
          <a:prstGeom prst="straightConnector1">
            <a:avLst/>
          </a:prstGeom>
          <a:ln w="444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380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Мероприятия по укреплению обороноспособности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62833175"/>
              </p:ext>
            </p:extLst>
          </p:nvPr>
        </p:nvGraphicFramePr>
        <p:xfrm>
          <a:off x="107504" y="1196752"/>
          <a:ext cx="878497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6096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Мероприятия по укреплению обороноспособности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24918" y="5013176"/>
            <a:ext cx="8858247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Проводились мероприятия по повышению экономической и военной мощи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госу-дарства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Были основаны два новых военно-промышленных центра: Урало-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Сибир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Дальневосточный. К 1940 г. СССР сумел создать все необходимые виды про-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мышленности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обеспечивающие независимое и устойчивое развитие военно-про-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мышленного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комплекса. Большое значение придавалось накоплению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-венных ресурсов и мобилизационных запасов.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6" y="2759591"/>
            <a:ext cx="336696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экономической базы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обороны СССР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1935-1939 гг.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" t="5960" r="2808" b="7209"/>
          <a:stretch/>
        </p:blipFill>
        <p:spPr bwMode="auto">
          <a:xfrm>
            <a:off x="3995936" y="1290657"/>
            <a:ext cx="4843636" cy="352264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78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Мероприятия по укреплению обороноспособности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20329" y="5805264"/>
            <a:ext cx="8858247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Красная Армия имела самое разнообразное оружие отечественного производства. Многие образцы советского вооружения не только соответствовали уровню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-логичных видов оружия западных стран, но и превосходили их.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2594" y="1214618"/>
            <a:ext cx="5405981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Танк T-34 - советский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танк периода Великой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Отеч-ественной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войны, выпускался серийно с 1940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г.,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ным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танком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Красной Армии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первой половины 1944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Самый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массовый средний танк Второй мировой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Разработан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конструкторским бюро танкового отдела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Харь-ковского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завода № 183 под руководством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М.И.Кошкина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Благодаря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совокупности своих боевых качеств Т-34 был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признан одним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лучших танков Второй мировой войны.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53" y="1196754"/>
            <a:ext cx="3282419" cy="207613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3"/>
          <a:stretch/>
        </p:blipFill>
        <p:spPr bwMode="auto">
          <a:xfrm>
            <a:off x="142439" y="3429000"/>
            <a:ext cx="3277433" cy="22574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572595" y="3429000"/>
            <a:ext cx="5405981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Танк КВ-1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(Клим Ворошилов)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советский тяжёлый танк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вре-мён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мировой войны.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Выпускался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марта 1940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август 1942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Серийное производство танков КВ началось на Кировском заводе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Принимал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войне с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Финлян-дией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Великой Отечественной войне. В начале войны у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склонных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мистицизму немцев танк КВ-1 получил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прозви-ще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«Призрак»,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поскольку снаряды стандартной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-танковой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пушки вермахта чаще всего не оставляли на его броне даже вмятин.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118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Мероприятия по укреплению обороноспособности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572594" y="1211568"/>
            <a:ext cx="5405981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Як-1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советский одномоторный самолёт-истребитель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Вели-кой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Отечественной войны. Первый боевой самолёт,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разра-ботанный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КБ под управлением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А.С.Яковлева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Производился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1940-1944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Именно на самолётах Як-1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вступил в войну полк Нормандия-Неман.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2592" y="2741182"/>
            <a:ext cx="5405981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МиГ-3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советский высотный истребитель времён Второй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мировой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разработан конструкторской группой, возглавляемой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А.И.Микояном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М.И.Гуревичем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истре-битель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ведения боя на больших высотах. На МиГ-3 сбил вражеский самолет 22 июля 1941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самом первом бою над Москвой лётчик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Марк 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Галлай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 этом же самолёте в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начале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 летал и одержал свою первую победу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асов ВВС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Красной Армии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И.Покрышкин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1" b="7142"/>
          <a:stretch/>
        </p:blipFill>
        <p:spPr bwMode="auto">
          <a:xfrm>
            <a:off x="142439" y="1211568"/>
            <a:ext cx="3277433" cy="168787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9"/>
          <a:stretch/>
        </p:blipFill>
        <p:spPr bwMode="auto">
          <a:xfrm>
            <a:off x="142439" y="2996952"/>
            <a:ext cx="3299543" cy="180633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8" b="1"/>
          <a:stretch/>
        </p:blipFill>
        <p:spPr bwMode="auto">
          <a:xfrm>
            <a:off x="142438" y="4941168"/>
            <a:ext cx="3299543" cy="178920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579440" y="4942260"/>
            <a:ext cx="5405981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ЛаГГ-3 (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Лавочкин-Горбунов-Гудков) -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одноместный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одномо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-торный истребитель,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стоявший на вооружении ВВС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Красной Армии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 и во время Великой Отечественной войны.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Использовался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качестве истребителя,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истребителя-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ватчика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истребителя-бомбардировщика,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самолёта-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развед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чика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производился в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1941-1944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гг.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 и начальник ОКБ-301 по созданию ЛаГГ-3 был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В.П.Горбунов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686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Мероприятия по укреплению обороноспособности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572594" y="1240071"/>
            <a:ext cx="5405981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Ил-2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советский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штурмовик времён Великой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Отечествен-ной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войны, созданный в ОКБ-240 под руководством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С.В. Ильюшина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Самый массовый боевой самолёт в истории. В Красной армии самолёт получил прозвище «горбатый» (за характерную форму фюзеляжа). Конструкторы называли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«летающим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танком».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2594" y="2924944"/>
            <a:ext cx="5405981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Пе-2 (Пешка)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советский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пикирующий бомбардировщик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времён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мировой войны. Самый массовый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фронто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-вой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бомбардировщик производства СССР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Был разработан конструктором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В.М.Петляковым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начал выпускаться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рийно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конце 1940 г. Пе-2 послужил также летающей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лабо-раторией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испытания ракетных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ускорителей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С.П.Королё-ва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2592" y="4825746"/>
            <a:ext cx="5405981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БМ-13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советская боевая машина реактивной артиллерии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периода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Великой Отечественной войны, наиболее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массо-вая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знаменитая советская боевая машина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этого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класса. Наиболее широко известна под народным прозвищем «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тюша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Первые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 пусковые установки БМ-13 на шасси машин ЗИС были изготовлены 27 июня 1941 года в Воронеже, на заводе имени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Коминтерна.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39" y="1211568"/>
            <a:ext cx="3317331" cy="119423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39" b="7461"/>
          <a:stretch/>
        </p:blipFill>
        <p:spPr bwMode="auto">
          <a:xfrm>
            <a:off x="142438" y="2525626"/>
            <a:ext cx="3317332" cy="180824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36" y="4437112"/>
            <a:ext cx="3322477" cy="220944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79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Мероприятия по укреплению обороноспособности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4448" y="5257800"/>
            <a:ext cx="8858247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Большая работа по укреплению западных границ СССР проводилась в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еларуси. Руководство республики и командование Западного Особого военного округа стремились к усовершенствованию инженерного оснащения западной границы, особенно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Белостокского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выступа. Началось строительство четырёх укреплённых районов: Гродненского, Осовецкого,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Замбровского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Брестского.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120" y="2704564"/>
            <a:ext cx="316835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укреплённых районов на территории БССР.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45"/>
          <a:stretch/>
        </p:blipFill>
        <p:spPr bwMode="auto">
          <a:xfrm>
            <a:off x="3635896" y="1196752"/>
            <a:ext cx="5254423" cy="388455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4067944" y="2996952"/>
            <a:ext cx="288032" cy="21602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923928" y="3356992"/>
            <a:ext cx="288032" cy="21602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439555" y="2888940"/>
            <a:ext cx="288032" cy="21602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449287" y="3962508"/>
            <a:ext cx="288032" cy="21602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1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1291</Words>
  <Application>Microsoft Office PowerPoint</Application>
  <PresentationFormat>Экран (4:3)</PresentationFormat>
  <Paragraphs>82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СССР и Беларусь накануне Великой Отечественной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СССР и Беларусь накануне Великой Отечественной войны</dc:title>
  <dc:subject>СССР и Беларуси накануне Великой Отечественной войны</dc:subject>
  <dc:creator>Ситник П.В.</dc:creator>
  <dc:description>Презентация</dc:description>
  <cp:lastModifiedBy>Ситник П.В.</cp:lastModifiedBy>
  <cp:revision>76</cp:revision>
  <dcterms:created xsi:type="dcterms:W3CDTF">2014-03-29T17:14:05Z</dcterms:created>
  <dcterms:modified xsi:type="dcterms:W3CDTF">2014-03-31T20:45:29Z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31.03.2014</vt:lpwstr>
  </property>
</Properties>
</file>