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324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3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1C739B-B460-4198-B126-14F76054ED4A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5BAA54-44C3-4583-B086-2055ED03A81D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Основные черты политики фашистских оккупантов на захваченной территории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09CB2E4-F457-4FF7-9EA7-7B932EEDD4EB}" type="parTrans" cxnId="{C8235324-4E1A-4137-91D3-A7AF45E50B30}">
      <dgm:prSet/>
      <dgm:spPr/>
      <dgm:t>
        <a:bodyPr/>
        <a:lstStyle/>
        <a:p>
          <a:endParaRPr lang="ru-RU"/>
        </a:p>
      </dgm:t>
    </dgm:pt>
    <dgm:pt modelId="{3053F7D8-F6BE-4899-A214-8BD8E51FE74E}" type="sibTrans" cxnId="{C8235324-4E1A-4137-91D3-A7AF45E50B30}">
      <dgm:prSet/>
      <dgm:spPr/>
      <dgm:t>
        <a:bodyPr/>
        <a:lstStyle/>
        <a:p>
          <a:endParaRPr lang="ru-RU"/>
        </a:p>
      </dgm:t>
    </dgm:pt>
    <dgm:pt modelId="{BED3AA04-4AFD-484C-8DC4-880ABA1AA50D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ограничений гражданских свобод местного населения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421E889-D208-4112-AC5F-DF83AA0EABFE}" type="parTrans" cxnId="{816A56AA-C1AC-4B81-8C0B-442B9C8F231F}">
      <dgm:prSet/>
      <dgm:spPr/>
      <dgm:t>
        <a:bodyPr/>
        <a:lstStyle/>
        <a:p>
          <a:endParaRPr lang="ru-RU"/>
        </a:p>
      </dgm:t>
    </dgm:pt>
    <dgm:pt modelId="{443CA8BD-D193-4C9D-BBFA-0DEF92DACB34}" type="sibTrans" cxnId="{816A56AA-C1AC-4B81-8C0B-442B9C8F231F}">
      <dgm:prSet/>
      <dgm:spPr/>
      <dgm:t>
        <a:bodyPr/>
        <a:lstStyle/>
        <a:p>
          <a:endParaRPr lang="ru-RU"/>
        </a:p>
      </dgm:t>
    </dgm:pt>
    <dgm:pt modelId="{2AA6510B-34CF-4440-9823-1418FBB3F13D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чрезвычайного положения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7A617C3-7064-49D4-ACA1-AEF02535AAF7}" type="parTrans" cxnId="{597C2BD6-95C9-4325-A21C-A60BD507BAE8}">
      <dgm:prSet/>
      <dgm:spPr/>
      <dgm:t>
        <a:bodyPr/>
        <a:lstStyle/>
        <a:p>
          <a:endParaRPr lang="ru-RU"/>
        </a:p>
      </dgm:t>
    </dgm:pt>
    <dgm:pt modelId="{F63C601F-14D9-4FFE-B9AA-9A4B5637B059}" type="sibTrans" cxnId="{597C2BD6-95C9-4325-A21C-A60BD507BAE8}">
      <dgm:prSet/>
      <dgm:spPr/>
      <dgm:t>
        <a:bodyPr/>
        <a:lstStyle/>
        <a:p>
          <a:endParaRPr lang="ru-RU"/>
        </a:p>
      </dgm:t>
    </dgm:pt>
    <dgm:pt modelId="{708CCA4E-EA4B-40C0-B6B2-7052E8EBBC52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обязательного учёта всего населения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0018B06-1634-4FE0-B619-B86510CBCC28}" type="parTrans" cxnId="{278D7581-651B-4036-9148-653F761E3A4F}">
      <dgm:prSet/>
      <dgm:spPr/>
      <dgm:t>
        <a:bodyPr/>
        <a:lstStyle/>
        <a:p>
          <a:endParaRPr lang="ru-RU"/>
        </a:p>
      </dgm:t>
    </dgm:pt>
    <dgm:pt modelId="{012F4F9A-549D-4027-BF69-C7D7BD3E42E4}" type="sibTrans" cxnId="{278D7581-651B-4036-9148-653F761E3A4F}">
      <dgm:prSet/>
      <dgm:spPr/>
      <dgm:t>
        <a:bodyPr/>
        <a:lstStyle/>
        <a:p>
          <a:endParaRPr lang="ru-RU"/>
        </a:p>
      </dgm:t>
    </dgm:pt>
    <dgm:pt modelId="{2E22828B-1E78-4932-88B0-19E3DB2818EF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запрет деятельности организаций, проведения митингов и собраний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7146A7D-0F4A-44BD-8234-892A17260988}" type="parTrans" cxnId="{00244288-B07F-4EBF-9793-F398130FCCCB}">
      <dgm:prSet/>
      <dgm:spPr/>
      <dgm:t>
        <a:bodyPr/>
        <a:lstStyle/>
        <a:p>
          <a:endParaRPr lang="ru-RU"/>
        </a:p>
      </dgm:t>
    </dgm:pt>
    <dgm:pt modelId="{1A15BC31-CB62-4563-BE8B-BAE4698BDD69}" type="sibTrans" cxnId="{00244288-B07F-4EBF-9793-F398130FCCCB}">
      <dgm:prSet/>
      <dgm:spPr/>
      <dgm:t>
        <a:bodyPr/>
        <a:lstStyle/>
        <a:p>
          <a:endParaRPr lang="ru-RU"/>
        </a:p>
      </dgm:t>
    </dgm:pt>
    <dgm:pt modelId="{D7C4A4FD-E9F4-4919-AB8D-4801BD9D07BB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пропускного режима и комендантского часа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C02B42B-66EC-40ED-986D-1AFE45F5027C}" type="parTrans" cxnId="{2E62E710-916A-4B31-BB89-D83EDE94B90E}">
      <dgm:prSet/>
      <dgm:spPr/>
      <dgm:t>
        <a:bodyPr/>
        <a:lstStyle/>
        <a:p>
          <a:endParaRPr lang="ru-RU"/>
        </a:p>
      </dgm:t>
    </dgm:pt>
    <dgm:pt modelId="{D3E23624-202B-4FA2-9688-752A1AE0A4C8}" type="sibTrans" cxnId="{2E62E710-916A-4B31-BB89-D83EDE94B90E}">
      <dgm:prSet/>
      <dgm:spPr/>
      <dgm:t>
        <a:bodyPr/>
        <a:lstStyle/>
        <a:p>
          <a:endParaRPr lang="ru-RU"/>
        </a:p>
      </dgm:t>
    </dgm:pt>
    <dgm:pt modelId="{17A4EDB9-73FD-4FE2-B5EE-B50920B416F1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массовые убийства коммунистов, комсомольцев, активистов советской власти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4BEF089-9053-489B-860E-344CF8E53116}" type="parTrans" cxnId="{1ECAABB9-D9ED-4FAD-A023-A6DBD0DBBD4F}">
      <dgm:prSet/>
      <dgm:spPr/>
      <dgm:t>
        <a:bodyPr/>
        <a:lstStyle/>
        <a:p>
          <a:endParaRPr lang="ru-RU"/>
        </a:p>
      </dgm:t>
    </dgm:pt>
    <dgm:pt modelId="{54C4E48A-F673-4982-9F62-088420E54179}" type="sibTrans" cxnId="{1ECAABB9-D9ED-4FAD-A023-A6DBD0DBBD4F}">
      <dgm:prSet/>
      <dgm:spPr/>
      <dgm:t>
        <a:bodyPr/>
        <a:lstStyle/>
        <a:p>
          <a:endParaRPr lang="ru-RU"/>
        </a:p>
      </dgm:t>
    </dgm:pt>
    <dgm:pt modelId="{6E308013-AB41-4A41-989D-4EA193FC8DA8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уничтожение евреев, цыган, физически и психически больных людей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303A980-A92E-4BA5-9301-E3EBA5163B95}" type="parTrans" cxnId="{53CCCE25-5C4F-4CB5-96D3-A17F35251BDD}">
      <dgm:prSet/>
      <dgm:spPr/>
      <dgm:t>
        <a:bodyPr/>
        <a:lstStyle/>
        <a:p>
          <a:endParaRPr lang="ru-RU"/>
        </a:p>
      </dgm:t>
    </dgm:pt>
    <dgm:pt modelId="{4458C2AB-7CCB-42A9-AEA2-3FA26A056305}" type="sibTrans" cxnId="{53CCCE25-5C4F-4CB5-96D3-A17F35251BDD}">
      <dgm:prSet/>
      <dgm:spPr/>
      <dgm:t>
        <a:bodyPr/>
        <a:lstStyle/>
        <a:p>
          <a:endParaRPr lang="ru-RU"/>
        </a:p>
      </dgm:t>
    </dgm:pt>
    <dgm:pt modelId="{44772C17-E750-490C-85E7-A4D833A2912C}" type="pres">
      <dgm:prSet presAssocID="{B11C739B-B460-4198-B126-14F76054ED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F2AB100-BC1C-46CE-A25B-F5193B9C1BE3}" type="pres">
      <dgm:prSet presAssocID="{BC5BAA54-44C3-4583-B086-2055ED03A81D}" presName="root" presStyleCnt="0">
        <dgm:presLayoutVars>
          <dgm:chMax/>
          <dgm:chPref val="4"/>
        </dgm:presLayoutVars>
      </dgm:prSet>
      <dgm:spPr/>
    </dgm:pt>
    <dgm:pt modelId="{B90AE55E-86E0-427B-8E19-80D23A893B6A}" type="pres">
      <dgm:prSet presAssocID="{BC5BAA54-44C3-4583-B086-2055ED03A81D}" presName="rootComposite" presStyleCnt="0">
        <dgm:presLayoutVars/>
      </dgm:prSet>
      <dgm:spPr/>
    </dgm:pt>
    <dgm:pt modelId="{A7021FCB-E697-4540-9DCE-4D6E2C8A94CA}" type="pres">
      <dgm:prSet presAssocID="{BC5BAA54-44C3-4583-B086-2055ED03A81D}" presName="rootText" presStyleLbl="node0" presStyleIdx="0" presStyleCnt="1" custScaleX="192254" custLinFactNeighborX="8241" custLinFactNeighborY="-1435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ECC2AE47-4D93-48B3-A7E0-3A0EE848FE96}" type="pres">
      <dgm:prSet presAssocID="{BC5BAA54-44C3-4583-B086-2055ED03A81D}" presName="childShape" presStyleCnt="0">
        <dgm:presLayoutVars>
          <dgm:chMax val="0"/>
          <dgm:chPref val="0"/>
        </dgm:presLayoutVars>
      </dgm:prSet>
      <dgm:spPr/>
    </dgm:pt>
    <dgm:pt modelId="{278F54AD-AC73-4E53-8609-E9E323632F12}" type="pres">
      <dgm:prSet presAssocID="{BED3AA04-4AFD-484C-8DC4-880ABA1AA50D}" presName="childComposite" presStyleCnt="0">
        <dgm:presLayoutVars>
          <dgm:chMax val="0"/>
          <dgm:chPref val="0"/>
        </dgm:presLayoutVars>
      </dgm:prSet>
      <dgm:spPr/>
    </dgm:pt>
    <dgm:pt modelId="{BDDEEE44-C726-4D27-8FA7-F033872810A5}" type="pres">
      <dgm:prSet presAssocID="{BED3AA04-4AFD-484C-8DC4-880ABA1AA50D}" presName="Image" presStyleLbl="node1" presStyleIdx="0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04FAD3E6-8EA2-4CF9-820A-6ACAB643AC9B}" type="pres">
      <dgm:prSet presAssocID="{BED3AA04-4AFD-484C-8DC4-880ABA1AA50D}" presName="childText" presStyleLbl="lnNode1" presStyleIdx="0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5C5D2D-34C9-4B77-9A2F-28871753DF07}" type="pres">
      <dgm:prSet presAssocID="{2AA6510B-34CF-4440-9823-1418FBB3F13D}" presName="childComposite" presStyleCnt="0">
        <dgm:presLayoutVars>
          <dgm:chMax val="0"/>
          <dgm:chPref val="0"/>
        </dgm:presLayoutVars>
      </dgm:prSet>
      <dgm:spPr/>
    </dgm:pt>
    <dgm:pt modelId="{6F2BDAB9-D39B-457E-A8F8-EB8A3F0CDF8A}" type="pres">
      <dgm:prSet presAssocID="{2AA6510B-34CF-4440-9823-1418FBB3F13D}" presName="Image" presStyleLbl="node1" presStyleIdx="1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4659D45C-C134-470A-83E6-D12CC52C49BC}" type="pres">
      <dgm:prSet presAssocID="{2AA6510B-34CF-4440-9823-1418FBB3F13D}" presName="childText" presStyleLbl="lnNode1" presStyleIdx="1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5CBC9C-48AB-4D30-B0A6-8A5B189ADFC2}" type="pres">
      <dgm:prSet presAssocID="{708CCA4E-EA4B-40C0-B6B2-7052E8EBBC52}" presName="childComposite" presStyleCnt="0">
        <dgm:presLayoutVars>
          <dgm:chMax val="0"/>
          <dgm:chPref val="0"/>
        </dgm:presLayoutVars>
      </dgm:prSet>
      <dgm:spPr/>
    </dgm:pt>
    <dgm:pt modelId="{713B8EC4-525D-4685-A661-14D7EC6D6FA0}" type="pres">
      <dgm:prSet presAssocID="{708CCA4E-EA4B-40C0-B6B2-7052E8EBBC52}" presName="Image" presStyleLbl="node1" presStyleIdx="2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156B608D-808B-4E5C-90BE-286D0187D5BB}" type="pres">
      <dgm:prSet presAssocID="{708CCA4E-EA4B-40C0-B6B2-7052E8EBBC52}" presName="childText" presStyleLbl="lnNode1" presStyleIdx="2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D8239-DC6F-4D4F-9418-B9A1EA826DB7}" type="pres">
      <dgm:prSet presAssocID="{2E22828B-1E78-4932-88B0-19E3DB2818EF}" presName="childComposite" presStyleCnt="0">
        <dgm:presLayoutVars>
          <dgm:chMax val="0"/>
          <dgm:chPref val="0"/>
        </dgm:presLayoutVars>
      </dgm:prSet>
      <dgm:spPr/>
    </dgm:pt>
    <dgm:pt modelId="{62148E5D-A7E5-45FA-B4BC-5D8621FE0689}" type="pres">
      <dgm:prSet presAssocID="{2E22828B-1E78-4932-88B0-19E3DB2818EF}" presName="Image" presStyleLbl="node1" presStyleIdx="3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9E291B1B-A9D2-44E6-9664-72C51D4A232D}" type="pres">
      <dgm:prSet presAssocID="{2E22828B-1E78-4932-88B0-19E3DB2818EF}" presName="childText" presStyleLbl="lnNode1" presStyleIdx="3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7F8F4A-00BE-4D12-935F-69F951BAA18F}" type="pres">
      <dgm:prSet presAssocID="{D7C4A4FD-E9F4-4919-AB8D-4801BD9D07BB}" presName="childComposite" presStyleCnt="0">
        <dgm:presLayoutVars>
          <dgm:chMax val="0"/>
          <dgm:chPref val="0"/>
        </dgm:presLayoutVars>
      </dgm:prSet>
      <dgm:spPr/>
    </dgm:pt>
    <dgm:pt modelId="{DE40066C-D774-462F-8354-827C51ADF857}" type="pres">
      <dgm:prSet presAssocID="{D7C4A4FD-E9F4-4919-AB8D-4801BD9D07BB}" presName="Image" presStyleLbl="node1" presStyleIdx="4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AF033E1E-9D63-441B-8A13-0D8B750FEEBF}" type="pres">
      <dgm:prSet presAssocID="{D7C4A4FD-E9F4-4919-AB8D-4801BD9D07BB}" presName="childText" presStyleLbl="lnNode1" presStyleIdx="4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30D5F-3803-4B33-B51E-DE58054C5F37}" type="pres">
      <dgm:prSet presAssocID="{17A4EDB9-73FD-4FE2-B5EE-B50920B416F1}" presName="childComposite" presStyleCnt="0">
        <dgm:presLayoutVars>
          <dgm:chMax val="0"/>
          <dgm:chPref val="0"/>
        </dgm:presLayoutVars>
      </dgm:prSet>
      <dgm:spPr/>
    </dgm:pt>
    <dgm:pt modelId="{8D3D0E7A-7403-41AA-A8C2-6989C129AA49}" type="pres">
      <dgm:prSet presAssocID="{17A4EDB9-73FD-4FE2-B5EE-B50920B416F1}" presName="Image" presStyleLbl="node1" presStyleIdx="5" presStyleCnt="7" custLinFactX="-185593" custLinFactNeighborX="-200000" custLinFactNeighborY="-1097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A8A8E367-2194-4A4F-990F-E973E67AD628}" type="pres">
      <dgm:prSet presAssocID="{17A4EDB9-73FD-4FE2-B5EE-B50920B416F1}" presName="childText" presStyleLbl="lnNode1" presStyleIdx="5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05ED13-1EA6-41B1-B4F5-64B4BD79769C}" type="pres">
      <dgm:prSet presAssocID="{6E308013-AB41-4A41-989D-4EA193FC8DA8}" presName="childComposite" presStyleCnt="0">
        <dgm:presLayoutVars>
          <dgm:chMax val="0"/>
          <dgm:chPref val="0"/>
        </dgm:presLayoutVars>
      </dgm:prSet>
      <dgm:spPr/>
    </dgm:pt>
    <dgm:pt modelId="{ACCC4EC5-DB32-49D8-A236-C81AE1CF54E4}" type="pres">
      <dgm:prSet presAssocID="{6E308013-AB41-4A41-989D-4EA193FC8DA8}" presName="Image" presStyleLbl="node1" presStyleIdx="6" presStyleCnt="7" custLinFactX="-185593" custLinFactNeighborX="-200000" custLinFactNeighborY="-12854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</dgm:spPr>
    </dgm:pt>
    <dgm:pt modelId="{87739308-DAE2-43AD-9776-3A2E5DACDF1F}" type="pres">
      <dgm:prSet presAssocID="{6E308013-AB41-4A41-989D-4EA193FC8DA8}" presName="childText" presStyleLbl="lnNode1" presStyleIdx="6" presStyleCnt="7" custScaleX="228396" custLinFactNeighborX="20359" custLinFactNeighborY="-13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35324-4E1A-4137-91D3-A7AF45E50B30}" srcId="{B11C739B-B460-4198-B126-14F76054ED4A}" destId="{BC5BAA54-44C3-4583-B086-2055ED03A81D}" srcOrd="0" destOrd="0" parTransId="{109CB2E4-F457-4FF7-9EA7-7B932EEDD4EB}" sibTransId="{3053F7D8-F6BE-4899-A214-8BD8E51FE74E}"/>
    <dgm:cxn modelId="{758CFE46-4CC8-4C71-9C6D-652919FF3874}" type="presOf" srcId="{17A4EDB9-73FD-4FE2-B5EE-B50920B416F1}" destId="{A8A8E367-2194-4A4F-990F-E973E67AD628}" srcOrd="0" destOrd="0" presId="urn:microsoft.com/office/officeart/2008/layout/PictureAccentList"/>
    <dgm:cxn modelId="{DC403CD4-7412-48F7-B7BC-78FA11B1C18A}" type="presOf" srcId="{2E22828B-1E78-4932-88B0-19E3DB2818EF}" destId="{9E291B1B-A9D2-44E6-9664-72C51D4A232D}" srcOrd="0" destOrd="0" presId="urn:microsoft.com/office/officeart/2008/layout/PictureAccentList"/>
    <dgm:cxn modelId="{2E62E710-916A-4B31-BB89-D83EDE94B90E}" srcId="{BC5BAA54-44C3-4583-B086-2055ED03A81D}" destId="{D7C4A4FD-E9F4-4919-AB8D-4801BD9D07BB}" srcOrd="4" destOrd="0" parTransId="{2C02B42B-66EC-40ED-986D-1AFE45F5027C}" sibTransId="{D3E23624-202B-4FA2-9688-752A1AE0A4C8}"/>
    <dgm:cxn modelId="{9764ACAE-E7BC-49D9-A70D-8F74EF9C7AF6}" type="presOf" srcId="{BC5BAA54-44C3-4583-B086-2055ED03A81D}" destId="{A7021FCB-E697-4540-9DCE-4D6E2C8A94CA}" srcOrd="0" destOrd="0" presId="urn:microsoft.com/office/officeart/2008/layout/PictureAccentList"/>
    <dgm:cxn modelId="{880F148B-973A-4AD4-877B-DE27D1976E43}" type="presOf" srcId="{D7C4A4FD-E9F4-4919-AB8D-4801BD9D07BB}" destId="{AF033E1E-9D63-441B-8A13-0D8B750FEEBF}" srcOrd="0" destOrd="0" presId="urn:microsoft.com/office/officeart/2008/layout/PictureAccentList"/>
    <dgm:cxn modelId="{278D7581-651B-4036-9148-653F761E3A4F}" srcId="{BC5BAA54-44C3-4583-B086-2055ED03A81D}" destId="{708CCA4E-EA4B-40C0-B6B2-7052E8EBBC52}" srcOrd="2" destOrd="0" parTransId="{40018B06-1634-4FE0-B619-B86510CBCC28}" sibTransId="{012F4F9A-549D-4027-BF69-C7D7BD3E42E4}"/>
    <dgm:cxn modelId="{45B1017B-8CDD-47F5-B6B8-95816504530A}" type="presOf" srcId="{6E308013-AB41-4A41-989D-4EA193FC8DA8}" destId="{87739308-DAE2-43AD-9776-3A2E5DACDF1F}" srcOrd="0" destOrd="0" presId="urn:microsoft.com/office/officeart/2008/layout/PictureAccentList"/>
    <dgm:cxn modelId="{00244288-B07F-4EBF-9793-F398130FCCCB}" srcId="{BC5BAA54-44C3-4583-B086-2055ED03A81D}" destId="{2E22828B-1E78-4932-88B0-19E3DB2818EF}" srcOrd="3" destOrd="0" parTransId="{77146A7D-0F4A-44BD-8234-892A17260988}" sibTransId="{1A15BC31-CB62-4563-BE8B-BAE4698BDD69}"/>
    <dgm:cxn modelId="{EAEAD07E-1075-4CD0-A664-DE206A97E690}" type="presOf" srcId="{BED3AA04-4AFD-484C-8DC4-880ABA1AA50D}" destId="{04FAD3E6-8EA2-4CF9-820A-6ACAB643AC9B}" srcOrd="0" destOrd="0" presId="urn:microsoft.com/office/officeart/2008/layout/PictureAccentList"/>
    <dgm:cxn modelId="{1ECAABB9-D9ED-4FAD-A023-A6DBD0DBBD4F}" srcId="{BC5BAA54-44C3-4583-B086-2055ED03A81D}" destId="{17A4EDB9-73FD-4FE2-B5EE-B50920B416F1}" srcOrd="5" destOrd="0" parTransId="{A4BEF089-9053-489B-860E-344CF8E53116}" sibTransId="{54C4E48A-F673-4982-9F62-088420E54179}"/>
    <dgm:cxn modelId="{816A56AA-C1AC-4B81-8C0B-442B9C8F231F}" srcId="{BC5BAA54-44C3-4583-B086-2055ED03A81D}" destId="{BED3AA04-4AFD-484C-8DC4-880ABA1AA50D}" srcOrd="0" destOrd="0" parTransId="{F421E889-D208-4112-AC5F-DF83AA0EABFE}" sibTransId="{443CA8BD-D193-4C9D-BBFA-0DEF92DACB34}"/>
    <dgm:cxn modelId="{53CCCE25-5C4F-4CB5-96D3-A17F35251BDD}" srcId="{BC5BAA54-44C3-4583-B086-2055ED03A81D}" destId="{6E308013-AB41-4A41-989D-4EA193FC8DA8}" srcOrd="6" destOrd="0" parTransId="{A303A980-A92E-4BA5-9301-E3EBA5163B95}" sibTransId="{4458C2AB-7CCB-42A9-AEA2-3FA26A056305}"/>
    <dgm:cxn modelId="{26E1E5F4-4400-463E-85F0-39A966A1FD3C}" type="presOf" srcId="{2AA6510B-34CF-4440-9823-1418FBB3F13D}" destId="{4659D45C-C134-470A-83E6-D12CC52C49BC}" srcOrd="0" destOrd="0" presId="urn:microsoft.com/office/officeart/2008/layout/PictureAccentList"/>
    <dgm:cxn modelId="{FD2DA973-65B4-42CF-936B-02392578F896}" type="presOf" srcId="{B11C739B-B460-4198-B126-14F76054ED4A}" destId="{44772C17-E750-490C-85E7-A4D833A2912C}" srcOrd="0" destOrd="0" presId="urn:microsoft.com/office/officeart/2008/layout/PictureAccentList"/>
    <dgm:cxn modelId="{81282E90-3AF1-466E-84DC-3906FFA73542}" type="presOf" srcId="{708CCA4E-EA4B-40C0-B6B2-7052E8EBBC52}" destId="{156B608D-808B-4E5C-90BE-286D0187D5BB}" srcOrd="0" destOrd="0" presId="urn:microsoft.com/office/officeart/2008/layout/PictureAccentList"/>
    <dgm:cxn modelId="{597C2BD6-95C9-4325-A21C-A60BD507BAE8}" srcId="{BC5BAA54-44C3-4583-B086-2055ED03A81D}" destId="{2AA6510B-34CF-4440-9823-1418FBB3F13D}" srcOrd="1" destOrd="0" parTransId="{67A617C3-7064-49D4-ACA1-AEF02535AAF7}" sibTransId="{F63C601F-14D9-4FFE-B9AA-9A4B5637B059}"/>
    <dgm:cxn modelId="{012E53CD-4025-4D66-91E0-681596BAB3E1}" type="presParOf" srcId="{44772C17-E750-490C-85E7-A4D833A2912C}" destId="{3F2AB100-BC1C-46CE-A25B-F5193B9C1BE3}" srcOrd="0" destOrd="0" presId="urn:microsoft.com/office/officeart/2008/layout/PictureAccentList"/>
    <dgm:cxn modelId="{B79B1FA7-D429-46E0-89CC-D22E5C0D9242}" type="presParOf" srcId="{3F2AB100-BC1C-46CE-A25B-F5193B9C1BE3}" destId="{B90AE55E-86E0-427B-8E19-80D23A893B6A}" srcOrd="0" destOrd="0" presId="urn:microsoft.com/office/officeart/2008/layout/PictureAccentList"/>
    <dgm:cxn modelId="{7A00EBE5-ACAC-467F-8B26-E5301BC2A0BF}" type="presParOf" srcId="{B90AE55E-86E0-427B-8E19-80D23A893B6A}" destId="{A7021FCB-E697-4540-9DCE-4D6E2C8A94CA}" srcOrd="0" destOrd="0" presId="urn:microsoft.com/office/officeart/2008/layout/PictureAccentList"/>
    <dgm:cxn modelId="{CBF0BB78-81C5-42DA-889D-DE7859DC1C9A}" type="presParOf" srcId="{3F2AB100-BC1C-46CE-A25B-F5193B9C1BE3}" destId="{ECC2AE47-4D93-48B3-A7E0-3A0EE848FE96}" srcOrd="1" destOrd="0" presId="urn:microsoft.com/office/officeart/2008/layout/PictureAccentList"/>
    <dgm:cxn modelId="{E54E7D36-33F8-4F0C-963C-497D352466EE}" type="presParOf" srcId="{ECC2AE47-4D93-48B3-A7E0-3A0EE848FE96}" destId="{278F54AD-AC73-4E53-8609-E9E323632F12}" srcOrd="0" destOrd="0" presId="urn:microsoft.com/office/officeart/2008/layout/PictureAccentList"/>
    <dgm:cxn modelId="{FFD1C3B6-6BBB-430A-A89C-04AF14AC2337}" type="presParOf" srcId="{278F54AD-AC73-4E53-8609-E9E323632F12}" destId="{BDDEEE44-C726-4D27-8FA7-F033872810A5}" srcOrd="0" destOrd="0" presId="urn:microsoft.com/office/officeart/2008/layout/PictureAccentList"/>
    <dgm:cxn modelId="{65058594-B5AF-4A59-BA70-EB95A8BEE167}" type="presParOf" srcId="{278F54AD-AC73-4E53-8609-E9E323632F12}" destId="{04FAD3E6-8EA2-4CF9-820A-6ACAB643AC9B}" srcOrd="1" destOrd="0" presId="urn:microsoft.com/office/officeart/2008/layout/PictureAccentList"/>
    <dgm:cxn modelId="{C6371706-EC15-429A-AB78-FA27FBA63DDC}" type="presParOf" srcId="{ECC2AE47-4D93-48B3-A7E0-3A0EE848FE96}" destId="{B75C5D2D-34C9-4B77-9A2F-28871753DF07}" srcOrd="1" destOrd="0" presId="urn:microsoft.com/office/officeart/2008/layout/PictureAccentList"/>
    <dgm:cxn modelId="{EEB0BEFD-1049-4E3C-9B09-5D70269EB5F8}" type="presParOf" srcId="{B75C5D2D-34C9-4B77-9A2F-28871753DF07}" destId="{6F2BDAB9-D39B-457E-A8F8-EB8A3F0CDF8A}" srcOrd="0" destOrd="0" presId="urn:microsoft.com/office/officeart/2008/layout/PictureAccentList"/>
    <dgm:cxn modelId="{BB54A714-4829-44FD-B291-FEE18373DB0E}" type="presParOf" srcId="{B75C5D2D-34C9-4B77-9A2F-28871753DF07}" destId="{4659D45C-C134-470A-83E6-D12CC52C49BC}" srcOrd="1" destOrd="0" presId="urn:microsoft.com/office/officeart/2008/layout/PictureAccentList"/>
    <dgm:cxn modelId="{01450824-7BC4-4D25-ADEC-2A0124679FCB}" type="presParOf" srcId="{ECC2AE47-4D93-48B3-A7E0-3A0EE848FE96}" destId="{595CBC9C-48AB-4D30-B0A6-8A5B189ADFC2}" srcOrd="2" destOrd="0" presId="urn:microsoft.com/office/officeart/2008/layout/PictureAccentList"/>
    <dgm:cxn modelId="{FEBD6E6C-061C-4D15-937D-33FD3269E8AE}" type="presParOf" srcId="{595CBC9C-48AB-4D30-B0A6-8A5B189ADFC2}" destId="{713B8EC4-525D-4685-A661-14D7EC6D6FA0}" srcOrd="0" destOrd="0" presId="urn:microsoft.com/office/officeart/2008/layout/PictureAccentList"/>
    <dgm:cxn modelId="{B56AE699-0E53-4747-AF2E-A7C1339E325A}" type="presParOf" srcId="{595CBC9C-48AB-4D30-B0A6-8A5B189ADFC2}" destId="{156B608D-808B-4E5C-90BE-286D0187D5BB}" srcOrd="1" destOrd="0" presId="urn:microsoft.com/office/officeart/2008/layout/PictureAccentList"/>
    <dgm:cxn modelId="{F1A776F1-2CE9-4DEE-BB74-3ABDADD69F0C}" type="presParOf" srcId="{ECC2AE47-4D93-48B3-A7E0-3A0EE848FE96}" destId="{578D8239-DC6F-4D4F-9418-B9A1EA826DB7}" srcOrd="3" destOrd="0" presId="urn:microsoft.com/office/officeart/2008/layout/PictureAccentList"/>
    <dgm:cxn modelId="{CB06B2C3-4A3E-4CC9-BF84-F12C6A373997}" type="presParOf" srcId="{578D8239-DC6F-4D4F-9418-B9A1EA826DB7}" destId="{62148E5D-A7E5-45FA-B4BC-5D8621FE0689}" srcOrd="0" destOrd="0" presId="urn:microsoft.com/office/officeart/2008/layout/PictureAccentList"/>
    <dgm:cxn modelId="{7B64ADB7-A30D-4343-A153-1FE20BDC690F}" type="presParOf" srcId="{578D8239-DC6F-4D4F-9418-B9A1EA826DB7}" destId="{9E291B1B-A9D2-44E6-9664-72C51D4A232D}" srcOrd="1" destOrd="0" presId="urn:microsoft.com/office/officeart/2008/layout/PictureAccentList"/>
    <dgm:cxn modelId="{593B6ED3-84B1-4C96-B6E3-751E3158DE42}" type="presParOf" srcId="{ECC2AE47-4D93-48B3-A7E0-3A0EE848FE96}" destId="{F67F8F4A-00BE-4D12-935F-69F951BAA18F}" srcOrd="4" destOrd="0" presId="urn:microsoft.com/office/officeart/2008/layout/PictureAccentList"/>
    <dgm:cxn modelId="{DBDB50A4-E183-4452-9E9C-A533CAC21065}" type="presParOf" srcId="{F67F8F4A-00BE-4D12-935F-69F951BAA18F}" destId="{DE40066C-D774-462F-8354-827C51ADF857}" srcOrd="0" destOrd="0" presId="urn:microsoft.com/office/officeart/2008/layout/PictureAccentList"/>
    <dgm:cxn modelId="{0A83E86D-3FF8-40D6-BB92-40B2FE332F13}" type="presParOf" srcId="{F67F8F4A-00BE-4D12-935F-69F951BAA18F}" destId="{AF033E1E-9D63-441B-8A13-0D8B750FEEBF}" srcOrd="1" destOrd="0" presId="urn:microsoft.com/office/officeart/2008/layout/PictureAccentList"/>
    <dgm:cxn modelId="{005A1133-63F6-4049-92CE-E1A21FAA1C4B}" type="presParOf" srcId="{ECC2AE47-4D93-48B3-A7E0-3A0EE848FE96}" destId="{3F130D5F-3803-4B33-B51E-DE58054C5F37}" srcOrd="5" destOrd="0" presId="urn:microsoft.com/office/officeart/2008/layout/PictureAccentList"/>
    <dgm:cxn modelId="{DE5F91CD-E197-4D5C-B670-A4A39AF9926F}" type="presParOf" srcId="{3F130D5F-3803-4B33-B51E-DE58054C5F37}" destId="{8D3D0E7A-7403-41AA-A8C2-6989C129AA49}" srcOrd="0" destOrd="0" presId="urn:microsoft.com/office/officeart/2008/layout/PictureAccentList"/>
    <dgm:cxn modelId="{4965E756-F656-4CFD-9633-F854756C3000}" type="presParOf" srcId="{3F130D5F-3803-4B33-B51E-DE58054C5F37}" destId="{A8A8E367-2194-4A4F-990F-E973E67AD628}" srcOrd="1" destOrd="0" presId="urn:microsoft.com/office/officeart/2008/layout/PictureAccentList"/>
    <dgm:cxn modelId="{3DE68D2C-9536-4492-9DEE-2A5DE06DA921}" type="presParOf" srcId="{ECC2AE47-4D93-48B3-A7E0-3A0EE848FE96}" destId="{3605ED13-1EA6-41B1-B4F5-64B4BD79769C}" srcOrd="6" destOrd="0" presId="urn:microsoft.com/office/officeart/2008/layout/PictureAccentList"/>
    <dgm:cxn modelId="{D0618483-5755-4409-9B0A-4336D8E30BD2}" type="presParOf" srcId="{3605ED13-1EA6-41B1-B4F5-64B4BD79769C}" destId="{ACCC4EC5-DB32-49D8-A236-C81AE1CF54E4}" srcOrd="0" destOrd="0" presId="urn:microsoft.com/office/officeart/2008/layout/PictureAccentList"/>
    <dgm:cxn modelId="{5F0E0910-ED6C-4CA8-9F03-222F890F62AB}" type="presParOf" srcId="{3605ED13-1EA6-41B1-B4F5-64B4BD79769C}" destId="{87739308-DAE2-43AD-9776-3A2E5DACDF1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6B4C27-4227-4414-B75C-A5F9354A6A1F}" type="doc">
      <dgm:prSet loTypeId="urn:microsoft.com/office/officeart/2011/layout/RadialPictureList" loCatId="officeonlin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8240CE-8F99-47D4-8375-357CA49C746B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Цели карательных экспедиций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1250A9E-EE05-4A1D-B475-A63F41181178}" type="parTrans" cxnId="{1F07380D-4A7C-4157-8C86-12AB9E17DDDB}">
      <dgm:prSet/>
      <dgm:spPr/>
      <dgm:t>
        <a:bodyPr/>
        <a:lstStyle/>
        <a:p>
          <a:endParaRPr lang="ru-RU"/>
        </a:p>
      </dgm:t>
    </dgm:pt>
    <dgm:pt modelId="{1E9B660A-E451-4684-844F-4FE9CB13F2FF}" type="sibTrans" cxnId="{1F07380D-4A7C-4157-8C86-12AB9E17DDDB}">
      <dgm:prSet/>
      <dgm:spPr/>
      <dgm:t>
        <a:bodyPr/>
        <a:lstStyle/>
        <a:p>
          <a:endParaRPr lang="ru-RU"/>
        </a:p>
      </dgm:t>
    </dgm:pt>
    <dgm:pt modelId="{AC839FD6-E084-4985-9DA4-EE4997F2AD7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борьба с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антигерманским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сопротивлением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A02B23A-6D7C-4E6C-977B-ECDC41683002}" type="parTrans" cxnId="{6300B3A4-BE03-4A90-B0E2-47E8D31C67DA}">
      <dgm:prSet/>
      <dgm:spPr/>
      <dgm:t>
        <a:bodyPr/>
        <a:lstStyle/>
        <a:p>
          <a:endParaRPr lang="ru-RU"/>
        </a:p>
      </dgm:t>
    </dgm:pt>
    <dgm:pt modelId="{9999801C-F37B-47CD-86B7-6D7DB7F8418E}" type="sibTrans" cxnId="{6300B3A4-BE03-4A90-B0E2-47E8D31C67DA}">
      <dgm:prSet/>
      <dgm:spPr/>
      <dgm:t>
        <a:bodyPr/>
        <a:lstStyle/>
        <a:p>
          <a:endParaRPr lang="ru-RU"/>
        </a:p>
      </dgm:t>
    </dgm:pt>
    <dgm:pt modelId="{1D157D5D-391C-4DEE-8A93-ED9749DC8B71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подавление коммунистической идеологии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05847F2-F70B-4638-963D-17758F59DF73}" type="parTrans" cxnId="{5128816D-AC87-47EC-8962-3618811C8BFF}">
      <dgm:prSet/>
      <dgm:spPr/>
      <dgm:t>
        <a:bodyPr/>
        <a:lstStyle/>
        <a:p>
          <a:endParaRPr lang="ru-RU"/>
        </a:p>
      </dgm:t>
    </dgm:pt>
    <dgm:pt modelId="{2BC9BFAD-AC4B-4A77-9BAC-F0D4EE0D6F0E}" type="sibTrans" cxnId="{5128816D-AC87-47EC-8962-3618811C8BFF}">
      <dgm:prSet/>
      <dgm:spPr/>
      <dgm:t>
        <a:bodyPr/>
        <a:lstStyle/>
        <a:p>
          <a:endParaRPr lang="ru-RU"/>
        </a:p>
      </dgm:t>
    </dgm:pt>
    <dgm:pt modelId="{8CA5ED57-7C3C-4862-9F43-5E7D964A152F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уничтожение населения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AB4872E-DE04-48CD-A3C8-004E07344778}" type="parTrans" cxnId="{C452AB20-D1AB-4A7B-B56F-F78A0E5C36A0}">
      <dgm:prSet/>
      <dgm:spPr/>
      <dgm:t>
        <a:bodyPr/>
        <a:lstStyle/>
        <a:p>
          <a:endParaRPr lang="ru-RU"/>
        </a:p>
      </dgm:t>
    </dgm:pt>
    <dgm:pt modelId="{0E5E75CB-90E6-4CEA-A38E-98FA766FBE74}" type="sibTrans" cxnId="{C452AB20-D1AB-4A7B-B56F-F78A0E5C36A0}">
      <dgm:prSet/>
      <dgm:spPr/>
      <dgm:t>
        <a:bodyPr/>
        <a:lstStyle/>
        <a:p>
          <a:endParaRPr lang="ru-RU"/>
        </a:p>
      </dgm:t>
    </dgm:pt>
    <dgm:pt modelId="{D3E9AD79-5590-4323-A043-B9D9BEDA6963}" type="pres">
      <dgm:prSet presAssocID="{556B4C27-4227-4414-B75C-A5F9354A6A1F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7F6C1F4-04BE-4E3E-BC46-698F1961AA56}" type="pres">
      <dgm:prSet presAssocID="{DE8240CE-8F99-47D4-8375-357CA49C746B}" presName="Parent" presStyleLbl="node1" presStyleIdx="0" presStyleCnt="2" custLinFactNeighborX="-46578" custLinFactNeighborY="-2284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1CE1EBCB-B4E6-4A7E-974C-F061E192DE51}" type="pres">
      <dgm:prSet presAssocID="{AC839FD6-E084-4985-9DA4-EE4997F2AD73}" presName="Accent" presStyleLbl="node1" presStyleIdx="1" presStyleCnt="2" custLinFactNeighborX="-20053"/>
      <dgm:spPr/>
      <dgm:t>
        <a:bodyPr/>
        <a:lstStyle/>
        <a:p>
          <a:endParaRPr lang="ru-RU"/>
        </a:p>
      </dgm:t>
    </dgm:pt>
    <dgm:pt modelId="{0B67BAF4-FA9F-4EAA-9DC0-51F70CBFFC73}" type="pres">
      <dgm:prSet presAssocID="{AC839FD6-E084-4985-9DA4-EE4997F2AD73}" presName="Image1" presStyleLbl="fgImgPlace1" presStyleIdx="0" presStyleCnt="3" custLinFactNeighborX="-7545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2CB7CE90-8C9B-48A2-8FEF-640E9CF6706B}" type="pres">
      <dgm:prSet presAssocID="{AC839FD6-E084-4985-9DA4-EE4997F2AD73}" presName="Child1" presStyleLbl="revTx" presStyleIdx="0" presStyleCnt="3" custScaleX="2140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D0B54-039C-48F2-B7D9-BA9D128439A6}" type="pres">
      <dgm:prSet presAssocID="{1D157D5D-391C-4DEE-8A93-ED9749DC8B71}" presName="Image2" presStyleCnt="0"/>
      <dgm:spPr/>
    </dgm:pt>
    <dgm:pt modelId="{D26C4541-6C83-43C8-AC1E-E509F4A3B182}" type="pres">
      <dgm:prSet presAssocID="{1D157D5D-391C-4DEE-8A93-ED9749DC8B71}" presName="Image" presStyleLbl="fgImgPlace1" presStyleIdx="1" presStyleCnt="3" custLinFactNeighborX="-7545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A8FC8807-6CCF-4DAB-81A2-BFF8F73AE819}" type="pres">
      <dgm:prSet presAssocID="{1D157D5D-391C-4DEE-8A93-ED9749DC8B71}" presName="Child2" presStyleLbl="revTx" presStyleIdx="1" presStyleCnt="3" custScaleX="2140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476F2D-A177-4B66-ADEE-397BBD396F80}" type="pres">
      <dgm:prSet presAssocID="{8CA5ED57-7C3C-4862-9F43-5E7D964A152F}" presName="Image3" presStyleCnt="0"/>
      <dgm:spPr/>
    </dgm:pt>
    <dgm:pt modelId="{5F774928-102A-4491-8D89-76989C869F4F}" type="pres">
      <dgm:prSet presAssocID="{8CA5ED57-7C3C-4862-9F43-5E7D964A152F}" presName="Image" presStyleLbl="fgImgPlace1" presStyleIdx="2" presStyleCnt="3" custLinFactNeighborX="-75458"/>
      <dgm:spPr>
        <a:solidFill>
          <a:schemeClr val="accent1">
            <a:tint val="50000"/>
            <a:hueOff val="0"/>
            <a:satOff val="0"/>
            <a:lumOff val="0"/>
          </a:schemeClr>
        </a:solidFill>
      </dgm:spPr>
    </dgm:pt>
    <dgm:pt modelId="{2DB90A0F-B15C-43C5-B078-8689A45AEB93}" type="pres">
      <dgm:prSet presAssocID="{8CA5ED57-7C3C-4862-9F43-5E7D964A152F}" presName="Child3" presStyleLbl="revTx" presStyleIdx="2" presStyleCnt="3" custScaleX="2140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00B3A4-BE03-4A90-B0E2-47E8D31C67DA}" srcId="{DE8240CE-8F99-47D4-8375-357CA49C746B}" destId="{AC839FD6-E084-4985-9DA4-EE4997F2AD73}" srcOrd="0" destOrd="0" parTransId="{FA02B23A-6D7C-4E6C-977B-ECDC41683002}" sibTransId="{9999801C-F37B-47CD-86B7-6D7DB7F8418E}"/>
    <dgm:cxn modelId="{5128816D-AC87-47EC-8962-3618811C8BFF}" srcId="{DE8240CE-8F99-47D4-8375-357CA49C746B}" destId="{1D157D5D-391C-4DEE-8A93-ED9749DC8B71}" srcOrd="1" destOrd="0" parTransId="{005847F2-F70B-4638-963D-17758F59DF73}" sibTransId="{2BC9BFAD-AC4B-4A77-9BAC-F0D4EE0D6F0E}"/>
    <dgm:cxn modelId="{4F35C180-8216-4731-972B-4A6AC2F870CA}" type="presOf" srcId="{AC839FD6-E084-4985-9DA4-EE4997F2AD73}" destId="{2CB7CE90-8C9B-48A2-8FEF-640E9CF6706B}" srcOrd="0" destOrd="0" presId="urn:microsoft.com/office/officeart/2011/layout/RadialPictureList"/>
    <dgm:cxn modelId="{1F07380D-4A7C-4157-8C86-12AB9E17DDDB}" srcId="{556B4C27-4227-4414-B75C-A5F9354A6A1F}" destId="{DE8240CE-8F99-47D4-8375-357CA49C746B}" srcOrd="0" destOrd="0" parTransId="{11250A9E-EE05-4A1D-B475-A63F41181178}" sibTransId="{1E9B660A-E451-4684-844F-4FE9CB13F2FF}"/>
    <dgm:cxn modelId="{3004A421-30C8-43DB-BFF9-E17A39E50787}" type="presOf" srcId="{1D157D5D-391C-4DEE-8A93-ED9749DC8B71}" destId="{A8FC8807-6CCF-4DAB-81A2-BFF8F73AE819}" srcOrd="0" destOrd="0" presId="urn:microsoft.com/office/officeart/2011/layout/RadialPictureList"/>
    <dgm:cxn modelId="{C693D2F4-DE71-4EC4-9749-B9A7E12B2C5C}" type="presOf" srcId="{DE8240CE-8F99-47D4-8375-357CA49C746B}" destId="{D7F6C1F4-04BE-4E3E-BC46-698F1961AA56}" srcOrd="0" destOrd="0" presId="urn:microsoft.com/office/officeart/2011/layout/RadialPictureList"/>
    <dgm:cxn modelId="{DF8A6405-B41D-4554-AC70-281C0511B57B}" type="presOf" srcId="{556B4C27-4227-4414-B75C-A5F9354A6A1F}" destId="{D3E9AD79-5590-4323-A043-B9D9BEDA6963}" srcOrd="0" destOrd="0" presId="urn:microsoft.com/office/officeart/2011/layout/RadialPictureList"/>
    <dgm:cxn modelId="{2D76094A-B12D-446C-90F1-AE0822A5014F}" type="presOf" srcId="{8CA5ED57-7C3C-4862-9F43-5E7D964A152F}" destId="{2DB90A0F-B15C-43C5-B078-8689A45AEB93}" srcOrd="0" destOrd="0" presId="urn:microsoft.com/office/officeart/2011/layout/RadialPictureList"/>
    <dgm:cxn modelId="{C452AB20-D1AB-4A7B-B56F-F78A0E5C36A0}" srcId="{DE8240CE-8F99-47D4-8375-357CA49C746B}" destId="{8CA5ED57-7C3C-4862-9F43-5E7D964A152F}" srcOrd="2" destOrd="0" parTransId="{0AB4872E-DE04-48CD-A3C8-004E07344778}" sibTransId="{0E5E75CB-90E6-4CEA-A38E-98FA766FBE74}"/>
    <dgm:cxn modelId="{D3637E18-57D1-48B2-848B-23AFAB135842}" type="presParOf" srcId="{D3E9AD79-5590-4323-A043-B9D9BEDA6963}" destId="{D7F6C1F4-04BE-4E3E-BC46-698F1961AA56}" srcOrd="0" destOrd="0" presId="urn:microsoft.com/office/officeart/2011/layout/RadialPictureList"/>
    <dgm:cxn modelId="{FF8ACD94-F3BD-4857-B77F-D6A78829A91B}" type="presParOf" srcId="{D3E9AD79-5590-4323-A043-B9D9BEDA6963}" destId="{1CE1EBCB-B4E6-4A7E-974C-F061E192DE51}" srcOrd="1" destOrd="0" presId="urn:microsoft.com/office/officeart/2011/layout/RadialPictureList"/>
    <dgm:cxn modelId="{F4195BB3-8F21-4328-8C60-5C78BB47FCF1}" type="presParOf" srcId="{D3E9AD79-5590-4323-A043-B9D9BEDA6963}" destId="{0B67BAF4-FA9F-4EAA-9DC0-51F70CBFFC73}" srcOrd="2" destOrd="0" presId="urn:microsoft.com/office/officeart/2011/layout/RadialPictureList"/>
    <dgm:cxn modelId="{9FF45289-B124-4239-BBD3-25265118E0D4}" type="presParOf" srcId="{D3E9AD79-5590-4323-A043-B9D9BEDA6963}" destId="{2CB7CE90-8C9B-48A2-8FEF-640E9CF6706B}" srcOrd="3" destOrd="0" presId="urn:microsoft.com/office/officeart/2011/layout/RadialPictureList"/>
    <dgm:cxn modelId="{B6DE03E7-2592-4056-8A26-F76759AE539F}" type="presParOf" srcId="{D3E9AD79-5590-4323-A043-B9D9BEDA6963}" destId="{933D0B54-039C-48F2-B7D9-BA9D128439A6}" srcOrd="4" destOrd="0" presId="urn:microsoft.com/office/officeart/2011/layout/RadialPictureList"/>
    <dgm:cxn modelId="{61B7906B-D65B-400D-8503-C75D255F31CD}" type="presParOf" srcId="{933D0B54-039C-48F2-B7D9-BA9D128439A6}" destId="{D26C4541-6C83-43C8-AC1E-E509F4A3B182}" srcOrd="0" destOrd="0" presId="urn:microsoft.com/office/officeart/2011/layout/RadialPictureList"/>
    <dgm:cxn modelId="{464F4DBF-312A-4B6E-94AB-E05F4576846F}" type="presParOf" srcId="{D3E9AD79-5590-4323-A043-B9D9BEDA6963}" destId="{A8FC8807-6CCF-4DAB-81A2-BFF8F73AE819}" srcOrd="5" destOrd="0" presId="urn:microsoft.com/office/officeart/2011/layout/RadialPictureList"/>
    <dgm:cxn modelId="{2CB5A8FC-2FBE-4643-8610-568F385A1FF6}" type="presParOf" srcId="{D3E9AD79-5590-4323-A043-B9D9BEDA6963}" destId="{07476F2D-A177-4B66-ADEE-397BBD396F80}" srcOrd="6" destOrd="0" presId="urn:microsoft.com/office/officeart/2011/layout/RadialPictureList"/>
    <dgm:cxn modelId="{CBE22A1E-1CB6-45CA-9217-C9CF2A7B7235}" type="presParOf" srcId="{07476F2D-A177-4B66-ADEE-397BBD396F80}" destId="{5F774928-102A-4491-8D89-76989C869F4F}" srcOrd="0" destOrd="0" presId="urn:microsoft.com/office/officeart/2011/layout/RadialPictureList"/>
    <dgm:cxn modelId="{88508BD3-109B-4A0D-A6C7-01D40C3A67CB}" type="presParOf" srcId="{D3E9AD79-5590-4323-A043-B9D9BEDA6963}" destId="{2DB90A0F-B15C-43C5-B078-8689A45AEB93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21FCB-E697-4540-9DCE-4D6E2C8A94CA}">
      <dsp:nvSpPr>
        <dsp:cNvPr id="0" name=""/>
        <dsp:cNvSpPr/>
      </dsp:nvSpPr>
      <dsp:spPr>
        <a:xfrm>
          <a:off x="936103" y="0"/>
          <a:ext cx="7684986" cy="5094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Основные черты политики фашистских оккупантов на захваченной территории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951025" y="14922"/>
        <a:ext cx="7655142" cy="479626"/>
      </dsp:txXfrm>
    </dsp:sp>
    <dsp:sp modelId="{BDDEEE44-C726-4D27-8FA7-F033872810A5}">
      <dsp:nvSpPr>
        <dsp:cNvPr id="0" name=""/>
        <dsp:cNvSpPr/>
      </dsp:nvSpPr>
      <dsp:spPr>
        <a:xfrm>
          <a:off x="216021" y="546373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FAD3E6-8EA2-4CF9-820A-6ACAB643AC9B}">
      <dsp:nvSpPr>
        <dsp:cNvPr id="0" name=""/>
        <dsp:cNvSpPr/>
      </dsp:nvSpPr>
      <dsp:spPr>
        <a:xfrm>
          <a:off x="1002090" y="532592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ограничений гражданских свобод местного населения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557467"/>
        <a:ext cx="7846517" cy="459720"/>
      </dsp:txXfrm>
    </dsp:sp>
    <dsp:sp modelId="{6F2BDAB9-D39B-457E-A8F8-EB8A3F0CDF8A}">
      <dsp:nvSpPr>
        <dsp:cNvPr id="0" name=""/>
        <dsp:cNvSpPr/>
      </dsp:nvSpPr>
      <dsp:spPr>
        <a:xfrm>
          <a:off x="216021" y="1116980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59D45C-C134-470A-83E6-D12CC52C49BC}">
      <dsp:nvSpPr>
        <dsp:cNvPr id="0" name=""/>
        <dsp:cNvSpPr/>
      </dsp:nvSpPr>
      <dsp:spPr>
        <a:xfrm>
          <a:off x="1002090" y="1103199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чрезвычайного положения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1128074"/>
        <a:ext cx="7846517" cy="459720"/>
      </dsp:txXfrm>
    </dsp:sp>
    <dsp:sp modelId="{713B8EC4-525D-4685-A661-14D7EC6D6FA0}">
      <dsp:nvSpPr>
        <dsp:cNvPr id="0" name=""/>
        <dsp:cNvSpPr/>
      </dsp:nvSpPr>
      <dsp:spPr>
        <a:xfrm>
          <a:off x="216021" y="1687587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56B608D-808B-4E5C-90BE-286D0187D5BB}">
      <dsp:nvSpPr>
        <dsp:cNvPr id="0" name=""/>
        <dsp:cNvSpPr/>
      </dsp:nvSpPr>
      <dsp:spPr>
        <a:xfrm>
          <a:off x="1002090" y="1673806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обязательного учёта всего населения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1698681"/>
        <a:ext cx="7846517" cy="459720"/>
      </dsp:txXfrm>
    </dsp:sp>
    <dsp:sp modelId="{62148E5D-A7E5-45FA-B4BC-5D8621FE0689}">
      <dsp:nvSpPr>
        <dsp:cNvPr id="0" name=""/>
        <dsp:cNvSpPr/>
      </dsp:nvSpPr>
      <dsp:spPr>
        <a:xfrm>
          <a:off x="216021" y="2258195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291B1B-A9D2-44E6-9664-72C51D4A232D}">
      <dsp:nvSpPr>
        <dsp:cNvPr id="0" name=""/>
        <dsp:cNvSpPr/>
      </dsp:nvSpPr>
      <dsp:spPr>
        <a:xfrm>
          <a:off x="1002090" y="2244413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запрет деятельности организаций, проведения митингов и собраний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2269288"/>
        <a:ext cx="7846517" cy="459720"/>
      </dsp:txXfrm>
    </dsp:sp>
    <dsp:sp modelId="{DE40066C-D774-462F-8354-827C51ADF857}">
      <dsp:nvSpPr>
        <dsp:cNvPr id="0" name=""/>
        <dsp:cNvSpPr/>
      </dsp:nvSpPr>
      <dsp:spPr>
        <a:xfrm>
          <a:off x="216021" y="2828802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F033E1E-9D63-441B-8A13-0D8B750FEEBF}">
      <dsp:nvSpPr>
        <dsp:cNvPr id="0" name=""/>
        <dsp:cNvSpPr/>
      </dsp:nvSpPr>
      <dsp:spPr>
        <a:xfrm>
          <a:off x="1002090" y="2815021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введение пропускного режима и комендантского часа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2839896"/>
        <a:ext cx="7846517" cy="459720"/>
      </dsp:txXfrm>
    </dsp:sp>
    <dsp:sp modelId="{8D3D0E7A-7403-41AA-A8C2-6989C129AA49}">
      <dsp:nvSpPr>
        <dsp:cNvPr id="0" name=""/>
        <dsp:cNvSpPr/>
      </dsp:nvSpPr>
      <dsp:spPr>
        <a:xfrm>
          <a:off x="216021" y="3399409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8A8E367-2194-4A4F-990F-E973E67AD628}">
      <dsp:nvSpPr>
        <dsp:cNvPr id="0" name=""/>
        <dsp:cNvSpPr/>
      </dsp:nvSpPr>
      <dsp:spPr>
        <a:xfrm>
          <a:off x="1002090" y="3385628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массовые убийства коммунистов, комсомольцев, активистов советской власти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3410503"/>
        <a:ext cx="7846517" cy="459720"/>
      </dsp:txXfrm>
    </dsp:sp>
    <dsp:sp modelId="{ACCC4EC5-DB32-49D8-A236-C81AE1CF54E4}">
      <dsp:nvSpPr>
        <dsp:cNvPr id="0" name=""/>
        <dsp:cNvSpPr/>
      </dsp:nvSpPr>
      <dsp:spPr>
        <a:xfrm>
          <a:off x="216021" y="3960438"/>
          <a:ext cx="509470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739308-DAE2-43AD-9776-3A2E5DACDF1F}">
      <dsp:nvSpPr>
        <dsp:cNvPr id="0" name=""/>
        <dsp:cNvSpPr/>
      </dsp:nvSpPr>
      <dsp:spPr>
        <a:xfrm>
          <a:off x="1002090" y="3956235"/>
          <a:ext cx="7896267" cy="50947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уничтожение евреев, цыган, физически и психически больных людей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26965" y="3981110"/>
        <a:ext cx="7846517" cy="459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6C1F4-04BE-4E3E-BC46-698F1961AA56}">
      <dsp:nvSpPr>
        <dsp:cNvPr id="0" name=""/>
        <dsp:cNvSpPr/>
      </dsp:nvSpPr>
      <dsp:spPr>
        <a:xfrm>
          <a:off x="638454" y="1224131"/>
          <a:ext cx="2295883" cy="22959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Цели карательных экспедиций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974678" y="1560372"/>
        <a:ext cx="1623435" cy="1623514"/>
      </dsp:txXfrm>
    </dsp:sp>
    <dsp:sp modelId="{1CE1EBCB-B4E6-4A7E-974C-F061E192DE51}">
      <dsp:nvSpPr>
        <dsp:cNvPr id="0" name=""/>
        <dsp:cNvSpPr/>
      </dsp:nvSpPr>
      <dsp:spPr>
        <a:xfrm>
          <a:off x="-404200" y="0"/>
          <a:ext cx="4628121" cy="4824536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67BAF4-FA9F-4EAA-9DC0-51F70CBFFC73}">
      <dsp:nvSpPr>
        <dsp:cNvPr id="0" name=""/>
        <dsp:cNvSpPr/>
      </dsp:nvSpPr>
      <dsp:spPr>
        <a:xfrm>
          <a:off x="3003621" y="406708"/>
          <a:ext cx="1229912" cy="12302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CB7CE90-8C9B-48A2-8FEF-640E9CF6706B}">
      <dsp:nvSpPr>
        <dsp:cNvPr id="0" name=""/>
        <dsp:cNvSpPr/>
      </dsp:nvSpPr>
      <dsp:spPr>
        <a:xfrm>
          <a:off x="4315825" y="426488"/>
          <a:ext cx="3524418" cy="119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борьба с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антигерманским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сопротивлением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315825" y="426488"/>
        <a:ext cx="3524418" cy="1190695"/>
      </dsp:txXfrm>
    </dsp:sp>
    <dsp:sp modelId="{D26C4541-6C83-43C8-AC1E-E509F4A3B182}">
      <dsp:nvSpPr>
        <dsp:cNvPr id="0" name=""/>
        <dsp:cNvSpPr/>
      </dsp:nvSpPr>
      <dsp:spPr>
        <a:xfrm>
          <a:off x="3478986" y="1806306"/>
          <a:ext cx="1229912" cy="12302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8FC8807-6CCF-4DAB-81A2-BFF8F73AE819}">
      <dsp:nvSpPr>
        <dsp:cNvPr id="0" name=""/>
        <dsp:cNvSpPr/>
      </dsp:nvSpPr>
      <dsp:spPr>
        <a:xfrm>
          <a:off x="4798050" y="1823674"/>
          <a:ext cx="3524418" cy="119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подавление коммунистической идеологии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798050" y="1823674"/>
        <a:ext cx="3524418" cy="1190695"/>
      </dsp:txXfrm>
    </dsp:sp>
    <dsp:sp modelId="{5F774928-102A-4491-8D89-76989C869F4F}">
      <dsp:nvSpPr>
        <dsp:cNvPr id="0" name=""/>
        <dsp:cNvSpPr/>
      </dsp:nvSpPr>
      <dsp:spPr>
        <a:xfrm>
          <a:off x="3003621" y="3225684"/>
          <a:ext cx="1229912" cy="12302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DB90A0F-B15C-43C5-B078-8689A45AEB93}">
      <dsp:nvSpPr>
        <dsp:cNvPr id="0" name=""/>
        <dsp:cNvSpPr/>
      </dsp:nvSpPr>
      <dsp:spPr>
        <a:xfrm>
          <a:off x="4315825" y="3250772"/>
          <a:ext cx="3524418" cy="1190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уничтожение населения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315825" y="3250772"/>
        <a:ext cx="3524418" cy="1190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геноцида, грабежа и насилия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Карательные экспедиции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1643" y="6093296"/>
            <a:ext cx="8846346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Жестокость оккупационного режима постоянно усиливалась. В ходе карательных экспедиций уничтожались и превращались в «зоны пустыни» целые районы.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64608787"/>
              </p:ext>
            </p:extLst>
          </p:nvPr>
        </p:nvGraphicFramePr>
        <p:xfrm>
          <a:off x="151643" y="1196752"/>
          <a:ext cx="884634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0844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Карательные экспедиции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398" y="5301208"/>
            <a:ext cx="8846346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 время оккупации Беларуси захватчиками было проведено свыше 140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-тельных карательных операций. Первая –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Припятские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болота» – состоялась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-августе 1941 г. на территории Брестской, Минской,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Полесской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облас-тей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Наиболее крупными карательными операциями являлись «Орёл»,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Треуголь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-ник», «Волшебная флейта»,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Котбус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«Герман».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215" y="1340768"/>
            <a:ext cx="5124603" cy="381642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932040" y="4581128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08104" y="3140968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16216" y="3284984"/>
            <a:ext cx="5040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876256" y="2636912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768244" y="3501008"/>
            <a:ext cx="3240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7755" y="2746375"/>
            <a:ext cx="3343351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Карательные операции немецко-фашистских захватчиков на оккупированной территории Беларуси. 1941-1944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853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Карательные экспедиции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398" y="5517232"/>
            <a:ext cx="8846346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Весь мир сегодня знает о трагедии деревни Хатынь, в которой 22 марта 1943 г. бы-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заживо сожжено 149 человек, из них 76 детей. Тяжёлые испытания выпали на долю мирного населения многих европейских сран. Фашисты полностью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уничто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-жили посёлки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Орадур-сюр-Глан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 Франции, Лидице в Чехословакии.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98" y="1179462"/>
            <a:ext cx="883325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Мемориальные комплексы на месте сожжённых фашистскими оккупантами населённых пунктов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5" y="1710333"/>
            <a:ext cx="2788957" cy="20882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"/>
          <a:stretch/>
        </p:blipFill>
        <p:spPr bwMode="auto">
          <a:xfrm>
            <a:off x="3111022" y="1709192"/>
            <a:ext cx="2977098" cy="208937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338" y="1700808"/>
            <a:ext cx="2784804" cy="208860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115" y="3926061"/>
            <a:ext cx="2381250" cy="14097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2" b="6108"/>
          <a:stretch/>
        </p:blipFill>
        <p:spPr bwMode="auto">
          <a:xfrm>
            <a:off x="3983741" y="3978002"/>
            <a:ext cx="1822971" cy="135775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78002"/>
            <a:ext cx="1731635" cy="135775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Блок-схема: узел 22"/>
          <p:cNvSpPr/>
          <p:nvPr/>
        </p:nvSpPr>
        <p:spPr>
          <a:xfrm>
            <a:off x="4823218" y="4365104"/>
            <a:ext cx="144016" cy="14401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678040" y="4676756"/>
            <a:ext cx="1670237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Орадур-сюр-Глан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1534024" y="4779758"/>
            <a:ext cx="144016" cy="14401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974011" y="4272387"/>
            <a:ext cx="832701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Хатынь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0747" y="4344395"/>
            <a:ext cx="943661" cy="3385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Лидице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Блок-схема: узел 1"/>
          <p:cNvSpPr/>
          <p:nvPr/>
        </p:nvSpPr>
        <p:spPr>
          <a:xfrm>
            <a:off x="7164288" y="4441664"/>
            <a:ext cx="144016" cy="14401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27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Депортация населения на принудительные работы в Германию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5536" y="2771636"/>
            <a:ext cx="23042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Депортация советских жителей в Германию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731" y="5024821"/>
            <a:ext cx="8846346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Одной из трагических страниц Великой Отечественной войны стала депортация населения на принудительные работы в Германию, Австрию, Чехию, Францию и другие страны. Всего насильственно вывезено 5,3 млн человек. В результате бес-человечного отношения к рабочим из Восточной Европы 2,2 млн человек погибли. Из Беларуси было депортировано около 400 тыс. человек. На Родину вернулось только 120 тыс. жителей Беларуси.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2"/>
          <a:stretch/>
        </p:blipFill>
        <p:spPr bwMode="auto">
          <a:xfrm>
            <a:off x="2915816" y="1340768"/>
            <a:ext cx="5638465" cy="34465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59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Экономическая политика немецко-фашистских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оккупационных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властей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2329425"/>
            <a:ext cx="338437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Минская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электромельница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одно из подразделений Центрального торгового общества «Восток»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731" y="4437112"/>
            <a:ext cx="8846346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Экономические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природные ресурсы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захваченных регионов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были объявлены собственностью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нацистской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Германии. В январе 1942 г. была принята директива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 обязательном восстановлении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хозяйства. На оккупированных территориях бы-ла введена трудовая повинность. Проводились реквизиции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промышленной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дукции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продовольствия, сырья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культурных ценностей. Координировало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эконо-мическую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политику на оккупированной территории Центральное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торговое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щество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«Восток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В 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сельском хозяйстве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организовывались «общинные хозяйства», государственные имения, земские дворы, мелкие предприятия.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821" y="1196752"/>
            <a:ext cx="4784637" cy="30963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2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оккупантов в области идеологии и культуры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31640" y="2560548"/>
            <a:ext cx="259228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Бесплатная раздача обедов в Минске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678" y="4725144"/>
            <a:ext cx="8846346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привлечения на свою сторону местного населения германские власти осу-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ществляли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выплату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материальной помощи,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пенсий. Была организована работа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школ, детских садов, учреждений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культуры, церкви. С целью пропаганды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-нал-социалистической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идеологии, ценностей немецкой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культуры издавались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распространялись газеты, журналы, листовки. Активно шла пропаганда освободи-тельной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миссии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вермахта. Навязывались и новые праздники, такие как день рож-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фюрера, годовщины нападения Германии на СССР.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7" r="1667"/>
          <a:stretch/>
        </p:blipFill>
        <p:spPr bwMode="auto">
          <a:xfrm>
            <a:off x="4121334" y="1196753"/>
            <a:ext cx="4434424" cy="331236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25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Карательные экспедиции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Депортация населения на принудительные работы в Германию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Экономическая политика немецко-фашистских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оккупа-ционных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властей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оккупантов в области идеологии и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3770" y="5805264"/>
            <a:ext cx="8862092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Геноцид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(греч.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genos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род, племя; лат.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caedre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убивать) – действия с целью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или частичного уничтожения той или иной нации (народа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Геноцид стал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сос-тавной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часть политики оккупантов на захваченной территории.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56961625"/>
              </p:ext>
            </p:extLst>
          </p:nvPr>
        </p:nvGraphicFramePr>
        <p:xfrm>
          <a:off x="107504" y="1196752"/>
          <a:ext cx="889835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308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3528" y="2884584"/>
            <a:ext cx="295232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Айнзацгруппа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убивает евреев. Каунас.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643" y="5301208"/>
            <a:ext cx="8846346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Массовое уничтожение людей осуществляли </a:t>
            </a:r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айнзацгруппы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 мобильные опера-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тивные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группы, специальные карательные воинские подразделения,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предназна-ченные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массового уничтожения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людей. Перед ними ставились задачи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-рения» захваченных территорий, выявления и уничтожения политически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опас-ных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лиц.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29" y="1340768"/>
            <a:ext cx="5213197" cy="36724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71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59632" y="3254089"/>
            <a:ext cx="180020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Айнзацгруппы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СД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643" y="5517232"/>
            <a:ext cx="8846346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оккупированной территории СССР действовали четыре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айнзацгруппы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 тер-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ритории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тылового района армий «Север» действовала группа «А», на территории Беларуси – группа «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группы «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C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и «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– в тыловом районе армий «Юг». В каждой насчитывалось до 1200 человек.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169" y="1190600"/>
            <a:ext cx="5180308" cy="412697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1916832"/>
            <a:ext cx="44954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7548" y="2341793"/>
            <a:ext cx="44954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3429000"/>
            <a:ext cx="44954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08304" y="4437112"/>
            <a:ext cx="44954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409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7584" y="2920588"/>
            <a:ext cx="273630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расположения концентрационных лагерей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643" y="5301208"/>
            <a:ext cx="8846346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Захватчики создали систему тюрем и концентрационных лагерей.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Концентра-</a:t>
            </a:r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ционные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лагеря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– места массового заключения и физического уничтожения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лю-дей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политическим, расовым, религиозным и другим признакам. Наиболее круп-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из них были Освенцим, Майданек, Треблинка,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Тростенец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Дахау,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Заксен-хаузен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Бухенвальд,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аутхаузен.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" t="2201" b="2671"/>
          <a:stretch/>
        </p:blipFill>
        <p:spPr bwMode="auto">
          <a:xfrm>
            <a:off x="3689396" y="1268760"/>
            <a:ext cx="5165161" cy="38884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Блок-схема: объединение 1"/>
          <p:cNvSpPr/>
          <p:nvPr/>
        </p:nvSpPr>
        <p:spPr>
          <a:xfrm>
            <a:off x="8258462" y="2996952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объединение 11"/>
          <p:cNvSpPr/>
          <p:nvPr/>
        </p:nvSpPr>
        <p:spPr>
          <a:xfrm>
            <a:off x="7596336" y="3645024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8172400" y="2276872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/>
          <p:cNvSpPr/>
          <p:nvPr/>
        </p:nvSpPr>
        <p:spPr>
          <a:xfrm>
            <a:off x="5148064" y="4293096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объединение 14"/>
          <p:cNvSpPr/>
          <p:nvPr/>
        </p:nvSpPr>
        <p:spPr>
          <a:xfrm>
            <a:off x="6328013" y="4293096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объединение 15"/>
          <p:cNvSpPr/>
          <p:nvPr/>
        </p:nvSpPr>
        <p:spPr>
          <a:xfrm>
            <a:off x="5198122" y="3143786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объединение 16"/>
          <p:cNvSpPr/>
          <p:nvPr/>
        </p:nvSpPr>
        <p:spPr>
          <a:xfrm>
            <a:off x="5652120" y="2276872"/>
            <a:ext cx="288032" cy="2923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1520" y="2956590"/>
            <a:ext cx="362826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крупные концентрационные лагеря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643" y="5301208"/>
            <a:ext cx="8846346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Беларуси действовало более 260 концентрационных лагерей смерти, 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филиа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-лов и отделений. Один из первых лагерей на территории Беларуси был создан в д. Дрозды вблизи Минска. Самым крупным не только в Беларуси, но и на всей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захва-ченной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советской территории являлся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ростенецкий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лагерь смерти, где погибло более 206,5 тыс. человек.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1"/>
          <a:stretch/>
        </p:blipFill>
        <p:spPr bwMode="auto">
          <a:xfrm>
            <a:off x="4038600" y="1209872"/>
            <a:ext cx="4868644" cy="393419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Блок-схема: объединение 11"/>
          <p:cNvSpPr/>
          <p:nvPr/>
        </p:nvSpPr>
        <p:spPr>
          <a:xfrm>
            <a:off x="4927012" y="321297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5342138" y="393305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/>
          <p:cNvSpPr/>
          <p:nvPr/>
        </p:nvSpPr>
        <p:spPr>
          <a:xfrm>
            <a:off x="5652120" y="3715579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объединение 14"/>
          <p:cNvSpPr/>
          <p:nvPr/>
        </p:nvSpPr>
        <p:spPr>
          <a:xfrm>
            <a:off x="5940152" y="3501008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объединение 15"/>
          <p:cNvSpPr/>
          <p:nvPr/>
        </p:nvSpPr>
        <p:spPr>
          <a:xfrm>
            <a:off x="6644248" y="3159704"/>
            <a:ext cx="232008" cy="197288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объединение 16"/>
          <p:cNvSpPr/>
          <p:nvPr/>
        </p:nvSpPr>
        <p:spPr>
          <a:xfrm>
            <a:off x="6391433" y="3104962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объединение 17"/>
          <p:cNvSpPr/>
          <p:nvPr/>
        </p:nvSpPr>
        <p:spPr>
          <a:xfrm>
            <a:off x="6472196" y="213285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объединение 18"/>
          <p:cNvSpPr/>
          <p:nvPr/>
        </p:nvSpPr>
        <p:spPr>
          <a:xfrm>
            <a:off x="7884368" y="3015688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42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7584" y="2814735"/>
            <a:ext cx="23042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 Минского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гетто.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 г.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0731" y="5024821"/>
            <a:ext cx="8846346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Трагическая судьба постигла евреев. Уничтожение нацистами в годы Второй миро-вой войны еврейского населения Европы получило название «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холокост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В ре-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зультате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проведённых карательных акций за время войны в Беларуси было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унич-тожено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более 600 тыс. евреев. В большинстве крупных городов и районных цент-ров выделялись специальные кварталы для проживания и уничтожения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еврейс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населения –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гетто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29121"/>
            <a:ext cx="5498976" cy="355600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61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геноцида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99592" y="3115707"/>
            <a:ext cx="262015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крупные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гетто в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643" y="5589240"/>
            <a:ext cx="8846346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Беларуси было создано свыше 110 гетто. Наиболее крупные имелись в Минске, Гродно, Бобруйске, Барановичах, Бресте, Пинске, Слониме, Гомеле. Так, в Минском гетто содержалось свыше 80 тыс. евреев, в т.ч. из Германии, Австрии, Чехии, Польши, Литвы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1"/>
          <a:stretch/>
        </p:blipFill>
        <p:spPr bwMode="auto">
          <a:xfrm>
            <a:off x="3638550" y="1209872"/>
            <a:ext cx="5268694" cy="42353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Блок-схема: объединение 11"/>
          <p:cNvSpPr/>
          <p:nvPr/>
        </p:nvSpPr>
        <p:spPr>
          <a:xfrm>
            <a:off x="4499992" y="333825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5724128" y="4698400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объединение 13"/>
          <p:cNvSpPr/>
          <p:nvPr/>
        </p:nvSpPr>
        <p:spPr>
          <a:xfrm>
            <a:off x="6516216" y="321297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объединение 14"/>
          <p:cNvSpPr/>
          <p:nvPr/>
        </p:nvSpPr>
        <p:spPr>
          <a:xfrm>
            <a:off x="4664880" y="4653136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объединение 17"/>
          <p:cNvSpPr/>
          <p:nvPr/>
        </p:nvSpPr>
        <p:spPr>
          <a:xfrm>
            <a:off x="7092280" y="3875371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объединение 18"/>
          <p:cNvSpPr/>
          <p:nvPr/>
        </p:nvSpPr>
        <p:spPr>
          <a:xfrm>
            <a:off x="5850969" y="3857423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объединение 19"/>
          <p:cNvSpPr/>
          <p:nvPr/>
        </p:nvSpPr>
        <p:spPr>
          <a:xfrm>
            <a:off x="5245101" y="3929431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объединение 20"/>
          <p:cNvSpPr/>
          <p:nvPr/>
        </p:nvSpPr>
        <p:spPr>
          <a:xfrm>
            <a:off x="7884368" y="4365104"/>
            <a:ext cx="194074" cy="144016"/>
          </a:xfrm>
          <a:prstGeom prst="flowChartMerg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0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2675</TotalTime>
  <Words>924</Words>
  <Application>Microsoft Office PowerPoint</Application>
  <PresentationFormat>Экран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Политика геноцида, грабежа и насилия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Политика геноцида, грабежа и насилия</dc:title>
  <dc:subject>Политика геноцида, грабежа и насилия</dc:subject>
  <dc:creator>Ситник П.В.</dc:creator>
  <dc:description>Презентация</dc:description>
  <cp:lastModifiedBy>Ситник П.В.</cp:lastModifiedBy>
  <cp:revision>221</cp:revision>
  <dcterms:created xsi:type="dcterms:W3CDTF">2014-03-29T17:14:05Z</dcterms:created>
  <dcterms:modified xsi:type="dcterms:W3CDTF">2015-04-21T13:37:45Z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20.04.2014</vt:lpwstr>
  </property>
</Properties>
</file>